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8" r:id="rId1"/>
  </p:sldMasterIdLst>
  <p:notesMasterIdLst>
    <p:notesMasterId r:id="rId6"/>
  </p:notesMasterIdLst>
  <p:sldIdLst>
    <p:sldId id="271" r:id="rId2"/>
    <p:sldId id="283" r:id="rId3"/>
    <p:sldId id="258" r:id="rId4"/>
    <p:sldId id="287" r:id="rId5"/>
  </p:sldIdLst>
  <p:sldSz cx="12192000" cy="6858000"/>
  <p:notesSz cx="6858000" cy="9144000"/>
  <p:embeddedFontLst>
    <p:embeddedFont>
      <p:font typeface="Abril Fatface" panose="02000503000000020003" pitchFamily="2" charset="0"/>
      <p:regular r:id="rId7"/>
    </p:embeddedFont>
    <p:embeddedFont>
      <p:font typeface="Fjalla One" panose="02000506040000020004" pitchFamily="2" charset="0"/>
      <p:regular r:id="rId8"/>
    </p:embeddedFont>
    <p:embeddedFont>
      <p:font typeface="IRAN Rounded" panose="020B0606030804020204" pitchFamily="34" charset="-78"/>
      <p:regular r:id="rId9"/>
    </p:embeddedFont>
    <p:embeddedFont>
      <p:font typeface="Roboto" panose="02000000000000000000" pitchFamily="2" charset="0"/>
      <p:regular r:id="rId10"/>
      <p:bold r:id="rId11"/>
      <p:italic r:id="rId12"/>
      <p:boldItalic r:id="rId13"/>
    </p:embeddedFont>
    <p:embeddedFont>
      <p:font typeface="Shabnam" panose="020B0603030804020204" pitchFamily="34" charset="-78"/>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a073618e60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a073618e60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183"/>
        <p:cNvGrpSpPr/>
        <p:nvPr/>
      </p:nvGrpSpPr>
      <p:grpSpPr>
        <a:xfrm>
          <a:off x="0" y="0"/>
          <a:ext cx="0" cy="0"/>
          <a:chOff x="0" y="0"/>
          <a:chExt cx="0" cy="0"/>
        </a:xfrm>
      </p:grpSpPr>
      <p:sp>
        <p:nvSpPr>
          <p:cNvPr id="184" name="Google Shape;184;p4"/>
          <p:cNvSpPr txBox="1">
            <a:spLocks noGrp="1"/>
          </p:cNvSpPr>
          <p:nvPr>
            <p:ph type="title"/>
          </p:nvPr>
        </p:nvSpPr>
        <p:spPr>
          <a:xfrm>
            <a:off x="1595950" y="1553550"/>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SzPts val="7000"/>
              <a:buFont typeface="Aldrich"/>
              <a:buNone/>
              <a:defRPr sz="7000"/>
            </a:lvl1pPr>
            <a:lvl2pPr lvl="1"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2pPr>
            <a:lvl3pPr lvl="2"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3pPr>
            <a:lvl4pPr lvl="3"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4pPr>
            <a:lvl5pPr lvl="4"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5pPr>
            <a:lvl6pPr lvl="5"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6pPr>
            <a:lvl7pPr lvl="6"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7pPr>
            <a:lvl8pPr lvl="7"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8pPr>
            <a:lvl9pPr lvl="8" rtl="0">
              <a:spcBef>
                <a:spcPts val="0"/>
              </a:spcBef>
              <a:spcAft>
                <a:spcPts val="0"/>
              </a:spcAft>
              <a:buClr>
                <a:schemeClr val="accent6"/>
              </a:buClr>
              <a:buSzPts val="7000"/>
              <a:buFont typeface="Abril Fatface"/>
              <a:buNone/>
              <a:defRPr sz="7000">
                <a:solidFill>
                  <a:schemeClr val="accent6"/>
                </a:solidFill>
                <a:latin typeface="Abril Fatface"/>
                <a:ea typeface="Abril Fatface"/>
                <a:cs typeface="Abril Fatface"/>
                <a:sym typeface="Abril Fatface"/>
              </a:defRPr>
            </a:lvl9pPr>
          </a:lstStyle>
          <a:p>
            <a:endParaRPr/>
          </a:p>
        </p:txBody>
      </p:sp>
      <p:sp>
        <p:nvSpPr>
          <p:cNvPr id="185" name="Google Shape;185;p4"/>
          <p:cNvSpPr txBox="1">
            <a:spLocks noGrp="1"/>
          </p:cNvSpPr>
          <p:nvPr>
            <p:ph type="body" idx="1"/>
          </p:nvPr>
        </p:nvSpPr>
        <p:spPr>
          <a:xfrm>
            <a:off x="1595925" y="2957850"/>
            <a:ext cx="5322600" cy="22359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186" name="Google Shape;186;p4"/>
          <p:cNvSpPr/>
          <p:nvPr/>
        </p:nvSpPr>
        <p:spPr>
          <a:xfrm>
            <a:off x="-3" y="-1"/>
            <a:ext cx="1500643" cy="2295195"/>
          </a:xfrm>
          <a:custGeom>
            <a:avLst/>
            <a:gdLst/>
            <a:ahLst/>
            <a:cxnLst/>
            <a:rect l="l" t="t" r="r" b="b"/>
            <a:pathLst>
              <a:path w="2034770" h="3112129" extrusionOk="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1"/>
              </a:gs>
              <a:gs pos="100000">
                <a:schemeClr val="l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87" name="Google Shape;187;p4"/>
          <p:cNvSpPr/>
          <p:nvPr/>
        </p:nvSpPr>
        <p:spPr>
          <a:xfrm rot="10800000">
            <a:off x="-843" y="1185942"/>
            <a:ext cx="1728565" cy="1612132"/>
          </a:xfrm>
          <a:custGeom>
            <a:avLst/>
            <a:gdLst/>
            <a:ahLst/>
            <a:cxnLst/>
            <a:rect l="l" t="t" r="r" b="b"/>
            <a:pathLst>
              <a:path w="2343817" h="2185942" extrusionOk="0">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solidFill>
            <a:schemeClr val="accent6"/>
          </a:solidFill>
          <a:ln>
            <a:noFill/>
          </a:ln>
          <a:effectLst>
            <a:outerShdw blurRad="50800" dist="38100" dir="444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88"/>
        <p:cNvGrpSpPr/>
        <p:nvPr/>
      </p:nvGrpSpPr>
      <p:grpSpPr>
        <a:xfrm>
          <a:off x="0" y="0"/>
          <a:ext cx="0" cy="0"/>
          <a:chOff x="0" y="0"/>
          <a:chExt cx="0" cy="0"/>
        </a:xfrm>
      </p:grpSpPr>
      <p:sp>
        <p:nvSpPr>
          <p:cNvPr id="189" name="Google Shape;189;p5"/>
          <p:cNvSpPr txBox="1">
            <a:spLocks noGrp="1"/>
          </p:cNvSpPr>
          <p:nvPr>
            <p:ph type="title"/>
          </p:nvPr>
        </p:nvSpPr>
        <p:spPr>
          <a:xfrm>
            <a:off x="720400" y="669575"/>
            <a:ext cx="11055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90" name="Google Shape;190;p5"/>
          <p:cNvSpPr txBox="1">
            <a:spLocks noGrp="1"/>
          </p:cNvSpPr>
          <p:nvPr>
            <p:ph type="body" idx="1"/>
          </p:nvPr>
        </p:nvSpPr>
        <p:spPr>
          <a:xfrm>
            <a:off x="720400" y="2841595"/>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1" name="Google Shape;191;p5"/>
          <p:cNvSpPr txBox="1">
            <a:spLocks noGrp="1"/>
          </p:cNvSpPr>
          <p:nvPr>
            <p:ph type="body" idx="2"/>
          </p:nvPr>
        </p:nvSpPr>
        <p:spPr>
          <a:xfrm>
            <a:off x="4678325" y="2841595"/>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2" name="Google Shape;192;p5"/>
          <p:cNvSpPr txBox="1">
            <a:spLocks noGrp="1"/>
          </p:cNvSpPr>
          <p:nvPr>
            <p:ph type="body" idx="3"/>
          </p:nvPr>
        </p:nvSpPr>
        <p:spPr>
          <a:xfrm>
            <a:off x="720400" y="4882654"/>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3" name="Google Shape;193;p5"/>
          <p:cNvSpPr txBox="1">
            <a:spLocks noGrp="1"/>
          </p:cNvSpPr>
          <p:nvPr>
            <p:ph type="body" idx="4"/>
          </p:nvPr>
        </p:nvSpPr>
        <p:spPr>
          <a:xfrm>
            <a:off x="4678325" y="4882654"/>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4" name="Google Shape;194;p5"/>
          <p:cNvSpPr txBox="1">
            <a:spLocks noGrp="1"/>
          </p:cNvSpPr>
          <p:nvPr>
            <p:ph type="title" idx="5"/>
          </p:nvPr>
        </p:nvSpPr>
        <p:spPr>
          <a:xfrm>
            <a:off x="720400"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95" name="Google Shape;195;p5"/>
          <p:cNvSpPr txBox="1">
            <a:spLocks noGrp="1"/>
          </p:cNvSpPr>
          <p:nvPr>
            <p:ph type="title" idx="6"/>
          </p:nvPr>
        </p:nvSpPr>
        <p:spPr>
          <a:xfrm>
            <a:off x="4678325"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96" name="Google Shape;196;p5"/>
          <p:cNvSpPr txBox="1">
            <a:spLocks noGrp="1"/>
          </p:cNvSpPr>
          <p:nvPr>
            <p:ph type="title" idx="7"/>
          </p:nvPr>
        </p:nvSpPr>
        <p:spPr>
          <a:xfrm>
            <a:off x="720400"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97" name="Google Shape;197;p5"/>
          <p:cNvSpPr txBox="1">
            <a:spLocks noGrp="1"/>
          </p:cNvSpPr>
          <p:nvPr>
            <p:ph type="title" idx="8"/>
          </p:nvPr>
        </p:nvSpPr>
        <p:spPr>
          <a:xfrm>
            <a:off x="4678325"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98" name="Google Shape;198;p5"/>
          <p:cNvSpPr/>
          <p:nvPr/>
        </p:nvSpPr>
        <p:spPr>
          <a:xfrm rot="10800000">
            <a:off x="10110662" y="4955987"/>
            <a:ext cx="2088836" cy="1920486"/>
          </a:xfrm>
          <a:custGeom>
            <a:avLst/>
            <a:gdLst/>
            <a:ahLst/>
            <a:cxnLst/>
            <a:rect l="l" t="t" r="r" b="b"/>
            <a:pathLst>
              <a:path w="2164597" h="1990141" extrusionOk="0">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accent2"/>
              </a:gs>
              <a:gs pos="100000">
                <a:schemeClr val="accent3"/>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99" name="Google Shape;199;p5"/>
          <p:cNvSpPr/>
          <p:nvPr/>
        </p:nvSpPr>
        <p:spPr>
          <a:xfrm>
            <a:off x="9928369" y="4785622"/>
            <a:ext cx="2263233" cy="1984548"/>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1026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0" name="Google Shape;200;p5"/>
          <p:cNvSpPr/>
          <p:nvPr/>
        </p:nvSpPr>
        <p:spPr>
          <a:xfrm>
            <a:off x="10020242" y="2835230"/>
            <a:ext cx="2171718" cy="3027125"/>
          </a:xfrm>
          <a:custGeom>
            <a:avLst/>
            <a:gdLst/>
            <a:ahLst/>
            <a:cxnLst/>
            <a:rect l="l" t="t" r="r" b="b"/>
            <a:pathLst>
              <a:path w="2250485" h="3136917" extrusionOk="0">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1" name="Google Shape;201;p5"/>
          <p:cNvSpPr/>
          <p:nvPr/>
        </p:nvSpPr>
        <p:spPr>
          <a:xfrm>
            <a:off x="9425380" y="12"/>
            <a:ext cx="2766220" cy="1851281"/>
          </a:xfrm>
          <a:custGeom>
            <a:avLst/>
            <a:gdLst/>
            <a:ahLst/>
            <a:cxnLst/>
            <a:rect l="l" t="t" r="r" b="b"/>
            <a:pathLst>
              <a:path w="2766220" h="1851281" extrusionOk="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2" name="Google Shape;202;p5"/>
          <p:cNvSpPr/>
          <p:nvPr/>
        </p:nvSpPr>
        <p:spPr>
          <a:xfrm>
            <a:off x="10118201" y="1979372"/>
            <a:ext cx="2073744" cy="2976592"/>
          </a:xfrm>
          <a:custGeom>
            <a:avLst/>
            <a:gdLst/>
            <a:ahLst/>
            <a:cxnLst/>
            <a:rect l="l" t="t" r="r" b="b"/>
            <a:pathLst>
              <a:path w="2148957" h="3084551" extrusionOk="0">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3" name="Google Shape;203;p5"/>
          <p:cNvSpPr/>
          <p:nvPr/>
        </p:nvSpPr>
        <p:spPr>
          <a:xfrm>
            <a:off x="9732543" y="14"/>
            <a:ext cx="2459466" cy="4000077"/>
          </a:xfrm>
          <a:custGeom>
            <a:avLst/>
            <a:gdLst/>
            <a:ahLst/>
            <a:cxnLst/>
            <a:rect l="l" t="t" r="r" b="b"/>
            <a:pathLst>
              <a:path w="2548669" h="4145158" extrusionOk="0">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5"/>
          <p:cNvSpPr/>
          <p:nvPr/>
        </p:nvSpPr>
        <p:spPr>
          <a:xfrm>
            <a:off x="9930190" y="1100446"/>
            <a:ext cx="2261783" cy="2109434"/>
          </a:xfrm>
          <a:custGeom>
            <a:avLst/>
            <a:gdLst/>
            <a:ahLst/>
            <a:cxnLst/>
            <a:rect l="l" t="t" r="r" b="b"/>
            <a:pathLst>
              <a:path w="2343817" h="2185942" extrusionOk="0">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396"/>
        <p:cNvGrpSpPr/>
        <p:nvPr/>
      </p:nvGrpSpPr>
      <p:grpSpPr>
        <a:xfrm>
          <a:off x="0" y="0"/>
          <a:ext cx="0" cy="0"/>
          <a:chOff x="0" y="0"/>
          <a:chExt cx="0" cy="0"/>
        </a:xfrm>
      </p:grpSpPr>
      <p:sp>
        <p:nvSpPr>
          <p:cNvPr id="397" name="Google Shape;397;p9"/>
          <p:cNvSpPr/>
          <p:nvPr/>
        </p:nvSpPr>
        <p:spPr>
          <a:xfrm rot="5400000" flipH="1">
            <a:off x="9662543" y="4763042"/>
            <a:ext cx="1092197" cy="3097737"/>
          </a:xfrm>
          <a:custGeom>
            <a:avLst/>
            <a:gdLst/>
            <a:ahLst/>
            <a:cxnLst/>
            <a:rect l="l" t="t" r="r" b="b"/>
            <a:pathLst>
              <a:path w="1092197" h="3097737" extrusionOk="0">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98" name="Google Shape;398;p9"/>
          <p:cNvSpPr/>
          <p:nvPr/>
        </p:nvSpPr>
        <p:spPr>
          <a:xfrm rot="5400000" flipH="1">
            <a:off x="10186459" y="4840442"/>
            <a:ext cx="869806" cy="3165327"/>
          </a:xfrm>
          <a:custGeom>
            <a:avLst/>
            <a:gdLst/>
            <a:ahLst/>
            <a:cxnLst/>
            <a:rect l="l" t="t" r="r" b="b"/>
            <a:pathLst>
              <a:path w="869806" h="3165327" extrusionOk="0">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99" name="Google Shape;399;p9"/>
          <p:cNvSpPr/>
          <p:nvPr/>
        </p:nvSpPr>
        <p:spPr>
          <a:xfrm rot="5400000" flipH="1">
            <a:off x="10849398" y="5503384"/>
            <a:ext cx="789082" cy="1920168"/>
          </a:xfrm>
          <a:custGeom>
            <a:avLst/>
            <a:gdLst/>
            <a:ahLst/>
            <a:cxnLst/>
            <a:rect l="l" t="t" r="r" b="b"/>
            <a:pathLst>
              <a:path w="789082" h="1920168" extrusionOk="0">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00" name="Google Shape;400;p9"/>
          <p:cNvSpPr/>
          <p:nvPr/>
        </p:nvSpPr>
        <p:spPr>
          <a:xfrm rot="5400000" flipH="1">
            <a:off x="8274444" y="5769316"/>
            <a:ext cx="663819" cy="1513567"/>
          </a:xfrm>
          <a:custGeom>
            <a:avLst/>
            <a:gdLst/>
            <a:ahLst/>
            <a:cxnLst/>
            <a:rect l="l" t="t" r="r" b="b"/>
            <a:pathLst>
              <a:path w="663819" h="1513567" extrusionOk="0">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01" name="Google Shape;401;p9"/>
          <p:cNvSpPr/>
          <p:nvPr/>
        </p:nvSpPr>
        <p:spPr>
          <a:xfrm rot="5400000" flipH="1">
            <a:off x="6654148" y="4860351"/>
            <a:ext cx="1007985" cy="2987329"/>
          </a:xfrm>
          <a:custGeom>
            <a:avLst/>
            <a:gdLst/>
            <a:ahLst/>
            <a:cxnLst/>
            <a:rect l="l" t="t" r="r" b="b"/>
            <a:pathLst>
              <a:path w="1007985" h="2987329" extrusionOk="0">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02" name="Google Shape;402;p9"/>
          <p:cNvSpPr/>
          <p:nvPr/>
        </p:nvSpPr>
        <p:spPr>
          <a:xfrm rot="5400000" flipH="1">
            <a:off x="7445741" y="5796726"/>
            <a:ext cx="807429" cy="1315135"/>
          </a:xfrm>
          <a:custGeom>
            <a:avLst/>
            <a:gdLst/>
            <a:ahLst/>
            <a:cxnLst/>
            <a:rect l="l" t="t" r="r" b="b"/>
            <a:pathLst>
              <a:path w="807429" h="1315135" extrusionOk="0">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03" name="Google Shape;403;p9"/>
          <p:cNvSpPr/>
          <p:nvPr/>
        </p:nvSpPr>
        <p:spPr>
          <a:xfrm rot="-5400000" flipH="1">
            <a:off x="5278299" y="5625396"/>
            <a:ext cx="963822" cy="1501406"/>
          </a:xfrm>
          <a:custGeom>
            <a:avLst/>
            <a:gdLst/>
            <a:ahLst/>
            <a:cxnLst/>
            <a:rect l="l" t="t" r="r" b="b"/>
            <a:pathLst>
              <a:path w="963822" h="1501406" extrusionOk="0">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dist="19050" dir="1518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04" name="Google Shape;404;p9"/>
          <p:cNvSpPr/>
          <p:nvPr/>
        </p:nvSpPr>
        <p:spPr>
          <a:xfrm rot="-5400000" flipH="1">
            <a:off x="3952672" y="5100719"/>
            <a:ext cx="871949" cy="2642633"/>
          </a:xfrm>
          <a:custGeom>
            <a:avLst/>
            <a:gdLst/>
            <a:ahLst/>
            <a:cxnLst/>
            <a:rect l="l" t="t" r="r" b="b"/>
            <a:pathLst>
              <a:path w="871949" h="2642633" extrusionOk="0">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9"/>
          <p:cNvSpPr/>
          <p:nvPr/>
        </p:nvSpPr>
        <p:spPr>
          <a:xfrm rot="-5400000" flipH="1">
            <a:off x="180199" y="5198964"/>
            <a:ext cx="1466811" cy="1851281"/>
          </a:xfrm>
          <a:custGeom>
            <a:avLst/>
            <a:gdLst/>
            <a:ahLst/>
            <a:cxnLst/>
            <a:rect l="l" t="t" r="r" b="b"/>
            <a:pathLst>
              <a:path w="1466811" h="1851281" extrusionOk="0">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06" name="Google Shape;406;p9"/>
          <p:cNvSpPr/>
          <p:nvPr/>
        </p:nvSpPr>
        <p:spPr>
          <a:xfrm rot="-5400000" flipH="1">
            <a:off x="2764801" y="5534568"/>
            <a:ext cx="773990" cy="1872891"/>
          </a:xfrm>
          <a:custGeom>
            <a:avLst/>
            <a:gdLst/>
            <a:ahLst/>
            <a:cxnLst/>
            <a:rect l="l" t="t" r="r" b="b"/>
            <a:pathLst>
              <a:path w="773990" h="1872891" extrusionOk="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07" name="Google Shape;407;p9"/>
          <p:cNvSpPr/>
          <p:nvPr/>
        </p:nvSpPr>
        <p:spPr>
          <a:xfrm rot="-5400000" flipH="1">
            <a:off x="963905" y="4722421"/>
            <a:ext cx="1159648" cy="3111528"/>
          </a:xfrm>
          <a:custGeom>
            <a:avLst/>
            <a:gdLst/>
            <a:ahLst/>
            <a:cxnLst/>
            <a:rect l="l" t="t" r="r" b="b"/>
            <a:pathLst>
              <a:path w="1159648" h="3111528" extrusionOk="0">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08" name="Google Shape;408;p9"/>
          <p:cNvSpPr/>
          <p:nvPr/>
        </p:nvSpPr>
        <p:spPr>
          <a:xfrm rot="-5400000" flipH="1">
            <a:off x="1888421" y="5668328"/>
            <a:ext cx="962001" cy="1417361"/>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09" name="Google Shape;409;p9"/>
          <p:cNvSpPr/>
          <p:nvPr/>
        </p:nvSpPr>
        <p:spPr>
          <a:xfrm rot="-5400000" flipH="1">
            <a:off x="1447098" y="-1002770"/>
            <a:ext cx="1092197" cy="3097737"/>
          </a:xfrm>
          <a:custGeom>
            <a:avLst/>
            <a:gdLst/>
            <a:ahLst/>
            <a:cxnLst/>
            <a:rect l="l" t="t" r="r" b="b"/>
            <a:pathLst>
              <a:path w="1092197" h="3097737" extrusionOk="0">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0" name="Google Shape;410;p9"/>
          <p:cNvSpPr/>
          <p:nvPr/>
        </p:nvSpPr>
        <p:spPr>
          <a:xfrm rot="-5400000" flipH="1">
            <a:off x="1145574" y="-1147760"/>
            <a:ext cx="869806" cy="3165327"/>
          </a:xfrm>
          <a:custGeom>
            <a:avLst/>
            <a:gdLst/>
            <a:ahLst/>
            <a:cxnLst/>
            <a:rect l="l" t="t" r="r" b="b"/>
            <a:pathLst>
              <a:path w="869806" h="3165327" extrusionOk="0">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1" name="Google Shape;411;p9"/>
          <p:cNvSpPr/>
          <p:nvPr/>
        </p:nvSpPr>
        <p:spPr>
          <a:xfrm rot="-5400000" flipH="1">
            <a:off x="563358" y="-565543"/>
            <a:ext cx="789082" cy="1920168"/>
          </a:xfrm>
          <a:custGeom>
            <a:avLst/>
            <a:gdLst/>
            <a:ahLst/>
            <a:cxnLst/>
            <a:rect l="l" t="t" r="r" b="b"/>
            <a:pathLst>
              <a:path w="789082" h="1920168" extrusionOk="0">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2" name="Google Shape;412;p9"/>
          <p:cNvSpPr/>
          <p:nvPr/>
        </p:nvSpPr>
        <p:spPr>
          <a:xfrm rot="-5400000" flipH="1">
            <a:off x="3263576" y="-424874"/>
            <a:ext cx="663819" cy="1513567"/>
          </a:xfrm>
          <a:custGeom>
            <a:avLst/>
            <a:gdLst/>
            <a:ahLst/>
            <a:cxnLst/>
            <a:rect l="l" t="t" r="r" b="b"/>
            <a:pathLst>
              <a:path w="663819" h="1513567" extrusionOk="0">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3" name="Google Shape;413;p9"/>
          <p:cNvSpPr/>
          <p:nvPr/>
        </p:nvSpPr>
        <p:spPr>
          <a:xfrm rot="-5400000" flipH="1">
            <a:off x="4539706" y="-989671"/>
            <a:ext cx="1007985" cy="2987329"/>
          </a:xfrm>
          <a:custGeom>
            <a:avLst/>
            <a:gdLst/>
            <a:ahLst/>
            <a:cxnLst/>
            <a:rect l="l" t="t" r="r" b="b"/>
            <a:pathLst>
              <a:path w="1007985" h="2987329" extrusionOk="0">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4" name="Google Shape;414;p9"/>
          <p:cNvSpPr/>
          <p:nvPr/>
        </p:nvSpPr>
        <p:spPr>
          <a:xfrm rot="-5400000" flipH="1">
            <a:off x="3948668" y="-253852"/>
            <a:ext cx="807429" cy="1315135"/>
          </a:xfrm>
          <a:custGeom>
            <a:avLst/>
            <a:gdLst/>
            <a:ahLst/>
            <a:cxnLst/>
            <a:rect l="l" t="t" r="r" b="b"/>
            <a:pathLst>
              <a:path w="807429" h="1315135" extrusionOk="0">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5" name="Google Shape;415;p9"/>
          <p:cNvSpPr/>
          <p:nvPr/>
        </p:nvSpPr>
        <p:spPr>
          <a:xfrm rot="5400000" flipH="1">
            <a:off x="5959718" y="-268793"/>
            <a:ext cx="963822" cy="1501406"/>
          </a:xfrm>
          <a:custGeom>
            <a:avLst/>
            <a:gdLst/>
            <a:ahLst/>
            <a:cxnLst/>
            <a:rect l="l" t="t" r="r" b="b"/>
            <a:pathLst>
              <a:path w="963822" h="1501406" extrusionOk="0">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dist="19050" dir="426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6" name="Google Shape;416;p9"/>
          <p:cNvSpPr/>
          <p:nvPr/>
        </p:nvSpPr>
        <p:spPr>
          <a:xfrm rot="5400000" flipH="1">
            <a:off x="7377217" y="-885343"/>
            <a:ext cx="871949" cy="2642633"/>
          </a:xfrm>
          <a:custGeom>
            <a:avLst/>
            <a:gdLst/>
            <a:ahLst/>
            <a:cxnLst/>
            <a:rect l="l" t="t" r="r" b="b"/>
            <a:pathLst>
              <a:path w="871949" h="2642633" extrusionOk="0">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7" name="Google Shape;417;p9"/>
          <p:cNvSpPr/>
          <p:nvPr/>
        </p:nvSpPr>
        <p:spPr>
          <a:xfrm rot="5400000" flipH="1">
            <a:off x="10554829" y="-192236"/>
            <a:ext cx="1466811" cy="1851281"/>
          </a:xfrm>
          <a:custGeom>
            <a:avLst/>
            <a:gdLst/>
            <a:ahLst/>
            <a:cxnLst/>
            <a:rect l="l" t="t" r="r" b="b"/>
            <a:pathLst>
              <a:path w="1466811" h="1851281" extrusionOk="0">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8" name="Google Shape;418;p9"/>
          <p:cNvSpPr/>
          <p:nvPr/>
        </p:nvSpPr>
        <p:spPr>
          <a:xfrm rot="5400000" flipH="1">
            <a:off x="8663047" y="-549450"/>
            <a:ext cx="773990" cy="1872891"/>
          </a:xfrm>
          <a:custGeom>
            <a:avLst/>
            <a:gdLst/>
            <a:ahLst/>
            <a:cxnLst/>
            <a:rect l="l" t="t" r="r" b="b"/>
            <a:pathLst>
              <a:path w="773990" h="1872891" extrusionOk="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19" name="Google Shape;419;p9"/>
          <p:cNvSpPr/>
          <p:nvPr/>
        </p:nvSpPr>
        <p:spPr>
          <a:xfrm rot="5400000" flipH="1">
            <a:off x="10078286" y="-975940"/>
            <a:ext cx="1159648" cy="3111528"/>
          </a:xfrm>
          <a:custGeom>
            <a:avLst/>
            <a:gdLst/>
            <a:ahLst/>
            <a:cxnLst/>
            <a:rect l="l" t="t" r="r" b="b"/>
            <a:pathLst>
              <a:path w="1159648" h="3111528" extrusionOk="0">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20" name="Google Shape;420;p9"/>
          <p:cNvSpPr/>
          <p:nvPr/>
        </p:nvSpPr>
        <p:spPr>
          <a:xfrm rot="5400000" flipH="1">
            <a:off x="9351416" y="-227680"/>
            <a:ext cx="962001" cy="1417361"/>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21" name="Google Shape;421;p9"/>
          <p:cNvSpPr txBox="1">
            <a:spLocks noGrp="1"/>
          </p:cNvSpPr>
          <p:nvPr>
            <p:ph type="title"/>
          </p:nvPr>
        </p:nvSpPr>
        <p:spPr>
          <a:xfrm>
            <a:off x="558100" y="1873525"/>
            <a:ext cx="110955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422" name="Google Shape;422;p9"/>
          <p:cNvSpPr txBox="1">
            <a:spLocks noGrp="1"/>
          </p:cNvSpPr>
          <p:nvPr>
            <p:ph type="subTitle" idx="1"/>
          </p:nvPr>
        </p:nvSpPr>
        <p:spPr>
          <a:xfrm>
            <a:off x="632875" y="5157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1800"/>
              <a:buNone/>
              <a:defRPr/>
            </a:lvl2pPr>
            <a:lvl3pPr lvl="2" algn="r" rtl="0">
              <a:lnSpc>
                <a:spcPct val="100000"/>
              </a:lnSpc>
              <a:spcBef>
                <a:spcPts val="0"/>
              </a:spcBef>
              <a:spcAft>
                <a:spcPts val="0"/>
              </a:spcAft>
              <a:buSzPts val="1800"/>
              <a:buNone/>
              <a:defRPr/>
            </a:lvl3pPr>
            <a:lvl4pPr lvl="3" algn="r" rtl="0">
              <a:lnSpc>
                <a:spcPct val="100000"/>
              </a:lnSpc>
              <a:spcBef>
                <a:spcPts val="0"/>
              </a:spcBef>
              <a:spcAft>
                <a:spcPts val="0"/>
              </a:spcAft>
              <a:buSzPts val="1800"/>
              <a:buNone/>
              <a:defRPr/>
            </a:lvl4pPr>
            <a:lvl5pPr lvl="4" algn="r" rtl="0">
              <a:lnSpc>
                <a:spcPct val="100000"/>
              </a:lnSpc>
              <a:spcBef>
                <a:spcPts val="0"/>
              </a:spcBef>
              <a:spcAft>
                <a:spcPts val="0"/>
              </a:spcAft>
              <a:buSzPts val="1800"/>
              <a:buNone/>
              <a:defRPr/>
            </a:lvl5pPr>
            <a:lvl6pPr lvl="5" algn="r" rtl="0">
              <a:lnSpc>
                <a:spcPct val="100000"/>
              </a:lnSpc>
              <a:spcBef>
                <a:spcPts val="0"/>
              </a:spcBef>
              <a:spcAft>
                <a:spcPts val="0"/>
              </a:spcAft>
              <a:buSzPts val="1800"/>
              <a:buNone/>
              <a:defRPr/>
            </a:lvl6pPr>
            <a:lvl7pPr lvl="6" algn="r" rtl="0">
              <a:lnSpc>
                <a:spcPct val="100000"/>
              </a:lnSpc>
              <a:spcBef>
                <a:spcPts val="0"/>
              </a:spcBef>
              <a:spcAft>
                <a:spcPts val="0"/>
              </a:spcAft>
              <a:buSzPts val="1800"/>
              <a:buNone/>
              <a:defRPr/>
            </a:lvl7pPr>
            <a:lvl8pPr lvl="7" algn="r" rtl="0">
              <a:lnSpc>
                <a:spcPct val="100000"/>
              </a:lnSpc>
              <a:spcBef>
                <a:spcPts val="0"/>
              </a:spcBef>
              <a:spcAft>
                <a:spcPts val="0"/>
              </a:spcAft>
              <a:buSzPts val="1800"/>
              <a:buNone/>
              <a:defRPr/>
            </a:lvl8pPr>
            <a:lvl9pPr lvl="8" algn="r" rtl="0">
              <a:lnSpc>
                <a:spcPct val="100000"/>
              </a:lnSpc>
              <a:spcBef>
                <a:spcPts val="0"/>
              </a:spcBef>
              <a:spcAft>
                <a:spcPts val="0"/>
              </a:spcAft>
              <a:buSzPts val="18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551"/>
        <p:cNvGrpSpPr/>
        <p:nvPr/>
      </p:nvGrpSpPr>
      <p:grpSpPr>
        <a:xfrm>
          <a:off x="0" y="0"/>
          <a:ext cx="0" cy="0"/>
          <a:chOff x="0" y="0"/>
          <a:chExt cx="0" cy="0"/>
        </a:xfrm>
      </p:grpSpPr>
      <p:sp>
        <p:nvSpPr>
          <p:cNvPr id="552" name="Google Shape;552;p16"/>
          <p:cNvSpPr txBox="1">
            <a:spLocks noGrp="1"/>
          </p:cNvSpPr>
          <p:nvPr>
            <p:ph type="title"/>
          </p:nvPr>
        </p:nvSpPr>
        <p:spPr>
          <a:xfrm>
            <a:off x="644200" y="974375"/>
            <a:ext cx="5581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53" name="Google Shape;553;p16"/>
          <p:cNvSpPr txBox="1">
            <a:spLocks noGrp="1"/>
          </p:cNvSpPr>
          <p:nvPr>
            <p:ph type="body" idx="1"/>
          </p:nvPr>
        </p:nvSpPr>
        <p:spPr>
          <a:xfrm>
            <a:off x="644050" y="2097700"/>
            <a:ext cx="5581500" cy="3565800"/>
          </a:xfrm>
          <a:prstGeom prst="rect">
            <a:avLst/>
          </a:prstGeom>
        </p:spPr>
        <p:txBody>
          <a:bodyPr spcFirstLastPara="1" wrap="square" lIns="121900" tIns="121900" rIns="121900" bIns="121900" anchor="t" anchorCtr="0">
            <a:noAutofit/>
          </a:bodyPr>
          <a:lstStyle>
            <a:lvl1pPr marL="457200" lvl="0" indent="-342900" algn="r">
              <a:spcBef>
                <a:spcPts val="0"/>
              </a:spcBef>
              <a:spcAft>
                <a:spcPts val="0"/>
              </a:spcAft>
              <a:buSzPts val="1800"/>
              <a:buChar char="●"/>
              <a:defRPr/>
            </a:lvl1pPr>
            <a:lvl2pPr marL="914400" lvl="1" indent="-342900" algn="r">
              <a:spcBef>
                <a:spcPts val="2100"/>
              </a:spcBef>
              <a:spcAft>
                <a:spcPts val="0"/>
              </a:spcAft>
              <a:buSzPts val="1800"/>
              <a:buChar char="○"/>
              <a:defRPr/>
            </a:lvl2pPr>
            <a:lvl3pPr marL="1371600" lvl="2" indent="-342900" algn="r">
              <a:spcBef>
                <a:spcPts val="2100"/>
              </a:spcBef>
              <a:spcAft>
                <a:spcPts val="0"/>
              </a:spcAft>
              <a:buSzPts val="1800"/>
              <a:buChar char="■"/>
              <a:defRPr/>
            </a:lvl3pPr>
            <a:lvl4pPr marL="1828800" lvl="3" indent="-342900" algn="r">
              <a:spcBef>
                <a:spcPts val="2100"/>
              </a:spcBef>
              <a:spcAft>
                <a:spcPts val="0"/>
              </a:spcAft>
              <a:buSzPts val="1800"/>
              <a:buChar char="●"/>
              <a:defRPr/>
            </a:lvl4pPr>
            <a:lvl5pPr marL="2286000" lvl="4" indent="-342900" algn="r">
              <a:spcBef>
                <a:spcPts val="2100"/>
              </a:spcBef>
              <a:spcAft>
                <a:spcPts val="0"/>
              </a:spcAft>
              <a:buSzPts val="1800"/>
              <a:buChar char="○"/>
              <a:defRPr/>
            </a:lvl5pPr>
            <a:lvl6pPr marL="2743200" lvl="5" indent="-342900" algn="r">
              <a:spcBef>
                <a:spcPts val="2100"/>
              </a:spcBef>
              <a:spcAft>
                <a:spcPts val="0"/>
              </a:spcAft>
              <a:buSzPts val="1800"/>
              <a:buChar char="■"/>
              <a:defRPr/>
            </a:lvl6pPr>
            <a:lvl7pPr marL="3200400" lvl="6" indent="-342900" algn="r">
              <a:spcBef>
                <a:spcPts val="2100"/>
              </a:spcBef>
              <a:spcAft>
                <a:spcPts val="0"/>
              </a:spcAft>
              <a:buSzPts val="1800"/>
              <a:buChar char="●"/>
              <a:defRPr/>
            </a:lvl7pPr>
            <a:lvl8pPr marL="3657600" lvl="7" indent="-342900" algn="r">
              <a:spcBef>
                <a:spcPts val="2100"/>
              </a:spcBef>
              <a:spcAft>
                <a:spcPts val="0"/>
              </a:spcAft>
              <a:buSzPts val="1800"/>
              <a:buChar char="○"/>
              <a:defRPr/>
            </a:lvl8pPr>
            <a:lvl9pPr marL="4114800" lvl="8" indent="-342900" algn="r">
              <a:spcBef>
                <a:spcPts val="2100"/>
              </a:spcBef>
              <a:spcAft>
                <a:spcPts val="2100"/>
              </a:spcAft>
              <a:buSzPts val="1800"/>
              <a:buChar char="■"/>
              <a:defRPr/>
            </a:lvl9pPr>
          </a:lstStyle>
          <a:p>
            <a:endParaRPr/>
          </a:p>
        </p:txBody>
      </p:sp>
      <p:sp>
        <p:nvSpPr>
          <p:cNvPr id="554" name="Google Shape;554;p16"/>
          <p:cNvSpPr/>
          <p:nvPr/>
        </p:nvSpPr>
        <p:spPr>
          <a:xfrm rot="10800000" flipH="1">
            <a:off x="2" y="3231033"/>
            <a:ext cx="1092197" cy="3097737"/>
          </a:xfrm>
          <a:custGeom>
            <a:avLst/>
            <a:gdLst/>
            <a:ahLst/>
            <a:cxnLst/>
            <a:rect l="l" t="t" r="r" b="b"/>
            <a:pathLst>
              <a:path w="1092197" h="3097737" extrusionOk="0">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dist="38100" dir="774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55" name="Google Shape;555;p16"/>
          <p:cNvSpPr/>
          <p:nvPr/>
        </p:nvSpPr>
        <p:spPr>
          <a:xfrm rot="10800000" flipH="1">
            <a:off x="2" y="3609958"/>
            <a:ext cx="869806" cy="3165327"/>
          </a:xfrm>
          <a:custGeom>
            <a:avLst/>
            <a:gdLst/>
            <a:ahLst/>
            <a:cxnLst/>
            <a:rect l="l" t="t" r="r" b="b"/>
            <a:pathLst>
              <a:path w="869806" h="3165327" extrusionOk="0">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dist="38100" dir="774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56" name="Google Shape;556;p16"/>
          <p:cNvSpPr/>
          <p:nvPr/>
        </p:nvSpPr>
        <p:spPr>
          <a:xfrm rot="10800000" flipH="1">
            <a:off x="2" y="4855116"/>
            <a:ext cx="789082" cy="1920168"/>
          </a:xfrm>
          <a:custGeom>
            <a:avLst/>
            <a:gdLst/>
            <a:ahLst/>
            <a:cxnLst/>
            <a:rect l="l" t="t" r="r" b="b"/>
            <a:pathLst>
              <a:path w="789082" h="1920168" extrusionOk="0">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dist="38100" dir="774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57" name="Google Shape;557;p16"/>
          <p:cNvSpPr/>
          <p:nvPr/>
        </p:nvSpPr>
        <p:spPr>
          <a:xfrm rot="10800000" flipH="1">
            <a:off x="2" y="2420830"/>
            <a:ext cx="663819" cy="1513567"/>
          </a:xfrm>
          <a:custGeom>
            <a:avLst/>
            <a:gdLst/>
            <a:ahLst/>
            <a:cxnLst/>
            <a:rect l="l" t="t" r="r" b="b"/>
            <a:pathLst>
              <a:path w="663819" h="1513567" extrusionOk="0">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dist="38100" dir="774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58" name="Google Shape;558;p16"/>
          <p:cNvSpPr/>
          <p:nvPr/>
        </p:nvSpPr>
        <p:spPr>
          <a:xfrm rot="10800000" flipH="1">
            <a:off x="2" y="235736"/>
            <a:ext cx="1007985" cy="2987329"/>
          </a:xfrm>
          <a:custGeom>
            <a:avLst/>
            <a:gdLst/>
            <a:ahLst/>
            <a:cxnLst/>
            <a:rect l="l" t="t" r="r" b="b"/>
            <a:pathLst>
              <a:path w="1007985" h="2987329" extrusionOk="0">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dist="38100" dir="774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59" name="Google Shape;559;p16"/>
          <p:cNvSpPr/>
          <p:nvPr/>
        </p:nvSpPr>
        <p:spPr>
          <a:xfrm rot="10800000" flipH="1">
            <a:off x="2" y="1763149"/>
            <a:ext cx="807429" cy="1315135"/>
          </a:xfrm>
          <a:custGeom>
            <a:avLst/>
            <a:gdLst/>
            <a:ahLst/>
            <a:cxnLst/>
            <a:rect l="l" t="t" r="r" b="b"/>
            <a:pathLst>
              <a:path w="807429" h="1315135" extrusionOk="0">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dist="38100" dir="774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60" name="Google Shape;560;p16"/>
          <p:cNvSpPr/>
          <p:nvPr/>
        </p:nvSpPr>
        <p:spPr>
          <a:xfrm rot="10800000">
            <a:off x="2" y="82733"/>
            <a:ext cx="962001" cy="1417361"/>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774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424242"/>
            </a:gs>
            <a:gs pos="100000">
              <a:srgbClr val="01010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1pPr>
            <a:lvl2pPr lvl="1">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2pPr>
            <a:lvl3pPr lvl="2">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3pPr>
            <a:lvl4pPr lvl="3">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4pPr>
            <a:lvl5pPr lvl="4">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5pPr>
            <a:lvl6pPr lvl="5">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6pPr>
            <a:lvl7pPr lvl="6">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7pPr>
            <a:lvl8pPr lvl="7">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8pPr>
            <a:lvl9pPr lvl="8">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a:lnSpc>
                <a:spcPct val="115000"/>
              </a:lnSpc>
              <a:spcBef>
                <a:spcPts val="0"/>
              </a:spcBef>
              <a:spcAft>
                <a:spcPts val="0"/>
              </a:spcAft>
              <a:buClr>
                <a:srgbClr val="FFFFFF"/>
              </a:buClr>
              <a:buSzPts val="1800"/>
              <a:buFont typeface="Roboto"/>
              <a:buChar char="●"/>
              <a:defRPr sz="1800">
                <a:solidFill>
                  <a:srgbClr val="FFFFFF"/>
                </a:solidFill>
                <a:latin typeface="Roboto"/>
                <a:ea typeface="Roboto"/>
                <a:cs typeface="Roboto"/>
                <a:sym typeface="Roboto"/>
              </a:defRPr>
            </a:lvl1pPr>
            <a:lvl2pPr marL="914400" lvl="1"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2pPr>
            <a:lvl3pPr marL="1371600" lvl="2"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3pPr>
            <a:lvl4pPr marL="1828800" lvl="3"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4pPr>
            <a:lvl5pPr marL="2286000" lvl="4"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5pPr>
            <a:lvl6pPr marL="2743200" lvl="5"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6pPr>
            <a:lvl7pPr marL="3200400" lvl="6"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7pPr>
            <a:lvl8pPr marL="3657600" lvl="7"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8pPr>
            <a:lvl9pPr marL="4114800" lvl="8" indent="-342900">
              <a:lnSpc>
                <a:spcPct val="115000"/>
              </a:lnSpc>
              <a:spcBef>
                <a:spcPts val="2100"/>
              </a:spcBef>
              <a:spcAft>
                <a:spcPts val="2100"/>
              </a:spcAft>
              <a:buClr>
                <a:srgbClr val="FFFFFF"/>
              </a:buClr>
              <a:buSzPts val="1800"/>
              <a:buFont typeface="Roboto"/>
              <a:buChar char="■"/>
              <a:defRPr sz="1800">
                <a:solidFill>
                  <a:srgbClr val="FFFFFF"/>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62"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37"/>
          <p:cNvSpPr/>
          <p:nvPr/>
        </p:nvSpPr>
        <p:spPr>
          <a:xfrm rot="5400000">
            <a:off x="6100168" y="906650"/>
            <a:ext cx="4113399" cy="3836328"/>
          </a:xfrm>
          <a:custGeom>
            <a:avLst/>
            <a:gdLst/>
            <a:ahLst/>
            <a:cxnLst/>
            <a:rect l="l" t="t" r="r" b="b"/>
            <a:pathLst>
              <a:path w="2343817" h="2185942" extrusionOk="0">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dk1"/>
              </a:gs>
              <a:gs pos="100000">
                <a:schemeClr val="l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14" name="Google Shape;1114;p37"/>
          <p:cNvSpPr/>
          <p:nvPr/>
        </p:nvSpPr>
        <p:spPr>
          <a:xfrm rot="5400000">
            <a:off x="6716500" y="614386"/>
            <a:ext cx="5731638" cy="5219361"/>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081;p35">
            <a:extLst>
              <a:ext uri="{FF2B5EF4-FFF2-40B4-BE49-F238E27FC236}">
                <a16:creationId xmlns:a16="http://schemas.microsoft.com/office/drawing/2014/main" id="{3AB9D243-EAC3-C89B-1E0F-ED681939A3B8}"/>
              </a:ext>
            </a:extLst>
          </p:cNvPr>
          <p:cNvSpPr txBox="1">
            <a:spLocks/>
          </p:cNvSpPr>
          <p:nvPr/>
        </p:nvSpPr>
        <p:spPr>
          <a:xfrm>
            <a:off x="974897" y="563181"/>
            <a:ext cx="5121103" cy="573163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marR="0" indent="0" algn="just" rtl="1">
              <a:lnSpc>
                <a:spcPct val="150000"/>
              </a:lnSpc>
              <a:spcBef>
                <a:spcPts val="0"/>
              </a:spcBef>
              <a:spcAft>
                <a:spcPts val="800"/>
              </a:spcAft>
              <a:buNone/>
            </a:pPr>
            <a:r>
              <a:rPr lang="fa-IR" sz="2400" b="1" dirty="0">
                <a:effectLst/>
                <a:latin typeface="Calibri" panose="020F0502020204030204" pitchFamily="34" charset="0"/>
                <a:ea typeface="Times New Roman" panose="02020603050405020304" pitchFamily="18" charset="0"/>
                <a:cs typeface="B Nazanin" panose="00000400000000000000" pitchFamily="2" charset="-78"/>
              </a:rPr>
              <a:t>   </a:t>
            </a:r>
            <a:r>
              <a:rPr lang="ar-SA" sz="2400" b="1" dirty="0">
                <a:effectLst/>
                <a:latin typeface="Calibri" panose="020F0502020204030204" pitchFamily="34" charset="0"/>
                <a:ea typeface="Times New Roman" panose="02020603050405020304" pitchFamily="18" charset="0"/>
                <a:cs typeface="B Nazanin" panose="00000400000000000000" pitchFamily="2" charset="-78"/>
              </a:rPr>
              <a:t>راجرز «کارل رانسوم راجرز» </a:t>
            </a:r>
            <a:r>
              <a:rPr lang="ar-SA" sz="2400" b="1" dirty="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پدر جنبش استعدادهای بالقوه بشر</a:t>
            </a:r>
            <a:r>
              <a:rPr lang="ar-SA" sz="2400" b="1" dirty="0">
                <a:effectLst/>
                <a:latin typeface="Calibri" panose="020F0502020204030204" pitchFamily="34" charset="0"/>
                <a:ea typeface="Times New Roman" panose="02020603050405020304" pitchFamily="18" charset="0"/>
                <a:cs typeface="B Nazanin" panose="00000400000000000000" pitchFamily="2" charset="-78"/>
              </a:rPr>
              <a:t> و یکی از سه روان درمانگر معتبر و برجسته زمان</a:t>
            </a:r>
            <a:r>
              <a:rPr lang="fa-IR" sz="2400" b="1" dirty="0">
                <a:effectLst/>
                <a:latin typeface="Calibri" panose="020F0502020204030204" pitchFamily="34" charset="0"/>
                <a:ea typeface="Times New Roman" panose="02020603050405020304" pitchFamily="18" charset="0"/>
                <a:cs typeface="B Nazanin" panose="00000400000000000000" pitchFamily="2" charset="-78"/>
              </a:rPr>
              <a:t> خود بود</a:t>
            </a:r>
            <a:r>
              <a:rPr lang="fa-IR" sz="2400" b="1" dirty="0">
                <a:latin typeface="Calibri" panose="020F0502020204030204" pitchFamily="34" charset="0"/>
                <a:ea typeface="Times New Roman" panose="02020603050405020304" pitchFamily="18" charset="0"/>
                <a:cs typeface="B Nazanin" panose="00000400000000000000" pitchFamily="2" charset="-78"/>
              </a:rPr>
              <a:t>. وی</a:t>
            </a:r>
            <a:r>
              <a:rPr lang="ar-SA" sz="2400" b="1" dirty="0">
                <a:effectLst/>
                <a:latin typeface="Calibri" panose="020F0502020204030204" pitchFamily="34" charset="0"/>
                <a:ea typeface="Times New Roman" panose="02020603050405020304" pitchFamily="18" charset="0"/>
                <a:cs typeface="B Nazanin" panose="00000400000000000000" pitchFamily="2" charset="-78"/>
              </a:rPr>
              <a:t> در هشتم ژانویه سال ۱۹۰۲ در اوک پارک از توابع شیکاگو متولد شد.</a:t>
            </a:r>
            <a:r>
              <a:rPr lang="en-US" sz="2400" b="1" dirty="0">
                <a:effectLst/>
                <a:latin typeface="Calibri" panose="020F0502020204030204" pitchFamily="34" charset="0"/>
                <a:ea typeface="Times New Roman" panose="02020603050405020304" pitchFamily="18" charset="0"/>
                <a:cs typeface="B Nazanin" panose="00000400000000000000" pitchFamily="2" charset="-78"/>
              </a:rPr>
              <a:t> </a:t>
            </a:r>
            <a:r>
              <a:rPr lang="ar-SA" sz="2400" b="1" dirty="0">
                <a:effectLst/>
                <a:latin typeface="Calibri" panose="020F0502020204030204" pitchFamily="34" charset="0"/>
                <a:ea typeface="Times New Roman" panose="02020603050405020304" pitchFamily="18" charset="0"/>
                <a:cs typeface="B Nazanin" panose="00000400000000000000" pitchFamily="2" charset="-78"/>
              </a:rPr>
              <a:t>والدینش تمایلات مذهبی داشتند، ولی مادرش در اعتقادات خود راسخ تر بود. اعضاء خانواده بسیار به هم نزدیک بودند. راجرز خاطر نشان می کند که والدینش «ایثارگر و مهربان، اهل عمل، واقع گرا، و متواضع بودند». تعداد فرزندان خانواده شش نفر بود که از این تعداد پنج نفرشان پسر بودند.</a:t>
            </a:r>
            <a:endParaRPr lang="en-US" sz="2400" b="1" dirty="0">
              <a:effectLst/>
              <a:latin typeface="Calibri" panose="020F0502020204030204" pitchFamily="34" charset="0"/>
              <a:ea typeface="Times New Roman" panose="02020603050405020304" pitchFamily="18" charset="0"/>
              <a:cs typeface="B Nazanin" panose="00000400000000000000" pitchFamily="2" charset="-78"/>
            </a:endParaRPr>
          </a:p>
        </p:txBody>
      </p:sp>
      <p:sp>
        <p:nvSpPr>
          <p:cNvPr id="13" name="TextBox 12">
            <a:extLst>
              <a:ext uri="{FF2B5EF4-FFF2-40B4-BE49-F238E27FC236}">
                <a16:creationId xmlns:a16="http://schemas.microsoft.com/office/drawing/2014/main" id="{980CDF97-9E79-403C-B938-0235922997F2}"/>
              </a:ext>
            </a:extLst>
          </p:cNvPr>
          <p:cNvSpPr txBox="1"/>
          <p:nvPr/>
        </p:nvSpPr>
        <p:spPr>
          <a:xfrm>
            <a:off x="7749332" y="2815652"/>
            <a:ext cx="2862816" cy="816827"/>
          </a:xfrm>
          <a:prstGeom prst="rect">
            <a:avLst/>
          </a:prstGeom>
          <a:noFill/>
        </p:spPr>
        <p:txBody>
          <a:bodyPr wrap="square">
            <a:spAutoFit/>
          </a:bodyPr>
          <a:lstStyle/>
          <a:p>
            <a:pPr marL="0" marR="0" algn="just" rtl="1">
              <a:lnSpc>
                <a:spcPct val="107000"/>
              </a:lnSpc>
              <a:spcBef>
                <a:spcPts val="0"/>
              </a:spcBef>
              <a:spcAft>
                <a:spcPts val="800"/>
              </a:spcAft>
            </a:pPr>
            <a:r>
              <a:rPr lang="ar-SA"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 Rounded" panose="020B0606030804020204" pitchFamily="34" charset="-78"/>
                <a:ea typeface="Times New Roman" panose="02020603050405020304" pitchFamily="18" charset="0"/>
                <a:cs typeface="IRAN Rounded" panose="020B0606030804020204" pitchFamily="34" charset="-78"/>
              </a:rPr>
              <a:t>زندگی‌نامه:</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RAN Rounded" panose="020B0606030804020204" pitchFamily="34" charset="-78"/>
              <a:ea typeface="Times New Roman" panose="02020603050405020304" pitchFamily="18" charset="0"/>
              <a:cs typeface="IRAN Rounded" panose="020B0606030804020204" pitchFamily="34"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DE0E-0D11-43C1-9DA9-DF31EB318CAA}"/>
              </a:ext>
            </a:extLst>
          </p:cNvPr>
          <p:cNvSpPr>
            <a:spLocks noGrp="1"/>
          </p:cNvSpPr>
          <p:nvPr>
            <p:ph type="title"/>
          </p:nvPr>
        </p:nvSpPr>
        <p:spPr>
          <a:xfrm>
            <a:off x="1587546" y="185244"/>
            <a:ext cx="10087427" cy="2726900"/>
          </a:xfrm>
        </p:spPr>
        <p:txBody>
          <a:bodyPr>
            <a:noAutofit/>
          </a:bodyPr>
          <a:lstStyle/>
          <a:p>
            <a:pPr algn="just" rtl="1"/>
            <a:br>
              <a:rPr lang="fa-IR" sz="1800" b="1" dirty="0">
                <a:latin typeface="Calibri" panose="020F0502020204030204" pitchFamily="34" charset="0"/>
                <a:ea typeface="Times New Roman" panose="02020603050405020304" pitchFamily="18" charset="0"/>
                <a:cs typeface="Arial" panose="020B0604020202020204" pitchFamily="34" charset="0"/>
              </a:rPr>
            </a:br>
            <a:endParaRPr lang="fa-IR" b="1" dirty="0"/>
          </a:p>
        </p:txBody>
      </p:sp>
      <p:sp>
        <p:nvSpPr>
          <p:cNvPr id="7" name="TextBox 6">
            <a:extLst>
              <a:ext uri="{FF2B5EF4-FFF2-40B4-BE49-F238E27FC236}">
                <a16:creationId xmlns:a16="http://schemas.microsoft.com/office/drawing/2014/main" id="{6C3FC642-C78D-4948-B1E7-F7BA14E411E6}"/>
              </a:ext>
            </a:extLst>
          </p:cNvPr>
          <p:cNvSpPr txBox="1"/>
          <p:nvPr/>
        </p:nvSpPr>
        <p:spPr>
          <a:xfrm>
            <a:off x="1587546" y="3691472"/>
            <a:ext cx="10244337" cy="882678"/>
          </a:xfrm>
          <a:prstGeom prst="rect">
            <a:avLst/>
          </a:prstGeom>
          <a:noFill/>
        </p:spPr>
        <p:txBody>
          <a:bodyPr wrap="square">
            <a:spAutoFit/>
          </a:bodyPr>
          <a:lstStyle/>
          <a:p>
            <a:pPr marL="0" marR="0" algn="just" rtl="1">
              <a:lnSpc>
                <a:spcPct val="107000"/>
              </a:lnSpc>
              <a:spcBef>
                <a:spcPts val="0"/>
              </a:spcBef>
              <a:spcAft>
                <a:spcPts val="800"/>
              </a:spcAft>
            </a:pPr>
            <a:r>
              <a:rPr lang="fa-IR" sz="2400" b="1" dirty="0">
                <a:solidFill>
                  <a:srgbClr val="FFFFFF"/>
                </a:solidFill>
                <a:latin typeface="Calibri" panose="020F0502020204030204" pitchFamily="34" charset="0"/>
                <a:cs typeface="B Nazanin" panose="00000400000000000000" pitchFamily="2" charset="-78"/>
                <a:sym typeface="Fjalla One"/>
              </a:rPr>
              <a:t>_ </a:t>
            </a:r>
            <a:r>
              <a:rPr lang="ar-SA" sz="2400" b="1" dirty="0">
                <a:solidFill>
                  <a:srgbClr val="FFFFFF"/>
                </a:solidFill>
                <a:latin typeface="Calibri" panose="020F0502020204030204" pitchFamily="34" charset="0"/>
                <a:cs typeface="B Nazanin" panose="00000400000000000000" pitchFamily="2" charset="-78"/>
                <a:sym typeface="Fjalla One"/>
              </a:rPr>
              <a:t>راجرز در نهایت برای ادامه تحصیل در روان شناسی بالینی به کالج تربیت معلم دانشگاه کلمبیا نقل مکان کرد و در ۱۹۳۱ به دریافت </a:t>
            </a:r>
            <a:r>
              <a:rPr lang="en-GB" sz="2400" b="1" dirty="0">
                <a:solidFill>
                  <a:srgbClr val="FFFFFF"/>
                </a:solidFill>
                <a:latin typeface="Calibri" panose="020F0502020204030204" pitchFamily="34" charset="0"/>
                <a:cs typeface="B Nazanin" panose="00000400000000000000" pitchFamily="2" charset="-78"/>
                <a:sym typeface="Fjalla One"/>
              </a:rPr>
              <a:t>Ph.D</a:t>
            </a:r>
            <a:r>
              <a:rPr lang="ar-SA" sz="2400" b="1" dirty="0">
                <a:solidFill>
                  <a:srgbClr val="FFFFFF"/>
                </a:solidFill>
                <a:latin typeface="Calibri" panose="020F0502020204030204" pitchFamily="34" charset="0"/>
                <a:cs typeface="B Nazanin" panose="00000400000000000000" pitchFamily="2" charset="-78"/>
                <a:sym typeface="Fjalla One"/>
              </a:rPr>
              <a:t> از این مؤسسه نایل آمد. </a:t>
            </a:r>
            <a:endParaRPr lang="en-US" sz="2400" b="1" dirty="0">
              <a:solidFill>
                <a:srgbClr val="FFFFFF"/>
              </a:solidFill>
              <a:latin typeface="Calibri" panose="020F0502020204030204" pitchFamily="34" charset="0"/>
              <a:cs typeface="B Nazanin" panose="00000400000000000000" pitchFamily="2" charset="-78"/>
            </a:endParaRPr>
          </a:p>
        </p:txBody>
      </p:sp>
      <p:sp>
        <p:nvSpPr>
          <p:cNvPr id="6" name="Google Shape;1216;p41">
            <a:extLst>
              <a:ext uri="{FF2B5EF4-FFF2-40B4-BE49-F238E27FC236}">
                <a16:creationId xmlns:a16="http://schemas.microsoft.com/office/drawing/2014/main" id="{485403B9-47EE-44FC-BFAC-C3314949BEED}"/>
              </a:ext>
            </a:extLst>
          </p:cNvPr>
          <p:cNvSpPr/>
          <p:nvPr/>
        </p:nvSpPr>
        <p:spPr>
          <a:xfrm rot="2938533">
            <a:off x="-4963" y="4044696"/>
            <a:ext cx="2077449" cy="188838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2"/>
              </a:gs>
              <a:gs pos="100000">
                <a:schemeClr val="accent3"/>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8" name="Google Shape;1216;p41">
            <a:extLst>
              <a:ext uri="{FF2B5EF4-FFF2-40B4-BE49-F238E27FC236}">
                <a16:creationId xmlns:a16="http://schemas.microsoft.com/office/drawing/2014/main" id="{3304BB00-1D7A-42FD-BB20-B727B19555B8}"/>
              </a:ext>
            </a:extLst>
          </p:cNvPr>
          <p:cNvSpPr/>
          <p:nvPr/>
        </p:nvSpPr>
        <p:spPr>
          <a:xfrm rot="2938533">
            <a:off x="10020407" y="4948412"/>
            <a:ext cx="2077449" cy="188838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2"/>
              </a:gs>
              <a:gs pos="100000">
                <a:schemeClr val="accent3"/>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9" name="Google Shape;940;p23">
            <a:extLst>
              <a:ext uri="{FF2B5EF4-FFF2-40B4-BE49-F238E27FC236}">
                <a16:creationId xmlns:a16="http://schemas.microsoft.com/office/drawing/2014/main" id="{48696AED-7459-440F-A720-62279016E357}"/>
              </a:ext>
            </a:extLst>
          </p:cNvPr>
          <p:cNvSpPr/>
          <p:nvPr/>
        </p:nvSpPr>
        <p:spPr>
          <a:xfrm rot="-5400000">
            <a:off x="7741687" y="4400187"/>
            <a:ext cx="1963553" cy="3003204"/>
          </a:xfrm>
          <a:custGeom>
            <a:avLst/>
            <a:gdLst/>
            <a:ahLst/>
            <a:cxnLst/>
            <a:rect l="l" t="t" r="r" b="b"/>
            <a:pathLst>
              <a:path w="2034770" h="3112129" extrusionOk="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FFFF"/>
              </a:solidFill>
              <a:latin typeface="Calibri"/>
              <a:ea typeface="Calibri"/>
              <a:cs typeface="Calibri"/>
              <a:sym typeface="Calibri"/>
            </a:endParaRPr>
          </a:p>
        </p:txBody>
      </p:sp>
      <p:sp>
        <p:nvSpPr>
          <p:cNvPr id="10" name="Google Shape;940;p23">
            <a:extLst>
              <a:ext uri="{FF2B5EF4-FFF2-40B4-BE49-F238E27FC236}">
                <a16:creationId xmlns:a16="http://schemas.microsoft.com/office/drawing/2014/main" id="{310F72D3-1DB7-476A-B8AA-691CDDA9D6BE}"/>
              </a:ext>
            </a:extLst>
          </p:cNvPr>
          <p:cNvSpPr/>
          <p:nvPr/>
        </p:nvSpPr>
        <p:spPr>
          <a:xfrm rot="-5400000">
            <a:off x="1338629" y="4391000"/>
            <a:ext cx="1963553" cy="3003204"/>
          </a:xfrm>
          <a:custGeom>
            <a:avLst/>
            <a:gdLst/>
            <a:ahLst/>
            <a:cxnLst/>
            <a:rect l="l" t="t" r="r" b="b"/>
            <a:pathLst>
              <a:path w="2034770" h="3112129" extrusionOk="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FFFF"/>
              </a:solidFill>
              <a:latin typeface="Calibri"/>
              <a:ea typeface="Calibri"/>
              <a:cs typeface="Calibri"/>
              <a:sym typeface="Calibri"/>
            </a:endParaRPr>
          </a:p>
        </p:txBody>
      </p:sp>
      <p:sp>
        <p:nvSpPr>
          <p:cNvPr id="11" name="Google Shape;935;p23">
            <a:extLst>
              <a:ext uri="{FF2B5EF4-FFF2-40B4-BE49-F238E27FC236}">
                <a16:creationId xmlns:a16="http://schemas.microsoft.com/office/drawing/2014/main" id="{8F9713FA-AAA6-4E28-B434-AF37D4AA5678}"/>
              </a:ext>
            </a:extLst>
          </p:cNvPr>
          <p:cNvSpPr/>
          <p:nvPr/>
        </p:nvSpPr>
        <p:spPr>
          <a:xfrm rot="5400000">
            <a:off x="4109348" y="4291779"/>
            <a:ext cx="2806786" cy="4044877"/>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FFFFFF"/>
              </a:solidFill>
              <a:latin typeface="Calibri"/>
              <a:ea typeface="Calibri"/>
              <a:cs typeface="Calibri"/>
              <a:sym typeface="Calibri"/>
            </a:endParaRPr>
          </a:p>
        </p:txBody>
      </p:sp>
      <p:cxnSp>
        <p:nvCxnSpPr>
          <p:cNvPr id="12" name="Straight Connector 11">
            <a:extLst>
              <a:ext uri="{FF2B5EF4-FFF2-40B4-BE49-F238E27FC236}">
                <a16:creationId xmlns:a16="http://schemas.microsoft.com/office/drawing/2014/main" id="{92E317C9-4C9F-4E4E-A0ED-30AD0F4629E1}"/>
              </a:ext>
            </a:extLst>
          </p:cNvPr>
          <p:cNvCxnSpPr>
            <a:cxnSpLocks/>
          </p:cNvCxnSpPr>
          <p:nvPr/>
        </p:nvCxnSpPr>
        <p:spPr>
          <a:xfrm>
            <a:off x="10364000" y="611403"/>
            <a:ext cx="1390261" cy="0"/>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24AE5BA-FC19-47BC-8B28-37FDF2827A2D}"/>
              </a:ext>
            </a:extLst>
          </p:cNvPr>
          <p:cNvSpPr txBox="1"/>
          <p:nvPr/>
        </p:nvSpPr>
        <p:spPr>
          <a:xfrm>
            <a:off x="1587546" y="783171"/>
            <a:ext cx="10244337" cy="3046988"/>
          </a:xfrm>
          <a:prstGeom prst="rect">
            <a:avLst/>
          </a:prstGeom>
          <a:noFill/>
        </p:spPr>
        <p:txBody>
          <a:bodyPr wrap="square">
            <a:spAutoFit/>
          </a:bodyPr>
          <a:lstStyle/>
          <a:p>
            <a:pPr algn="just" rtl="1"/>
            <a:r>
              <a:rPr lang="fa-IR" sz="2400" b="1" dirty="0">
                <a:solidFill>
                  <a:srgbClr val="FFFFFF"/>
                </a:solidFill>
                <a:latin typeface="Calibri" panose="020F0502020204030204" pitchFamily="34" charset="0"/>
                <a:ea typeface="Times New Roman" panose="02020603050405020304" pitchFamily="18" charset="0"/>
                <a:cs typeface="B Nazanin" panose="00000400000000000000" pitchFamily="2" charset="-78"/>
              </a:rPr>
              <a:t>_ </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راجرز</a:t>
            </a:r>
            <a:r>
              <a:rPr lang="en-US"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در</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۱۲ سال</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مسئولیت مزرعه </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را بر عهده داشت</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که موجب مطالعه وی درباره ی آزمایش های کشاورزی شد و در این راستا به </a:t>
            </a:r>
            <a:r>
              <a:rPr lang="fa-IR" sz="2400" b="1" dirty="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ارزش روش علمی همراه با استفاده از روش گواه</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a:t>
            </a:r>
            <a:r>
              <a:rPr lang="fa-IR" sz="2400" b="1" dirty="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جدا کردن یک متغیر برای برسی</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و</a:t>
            </a:r>
            <a:r>
              <a:rPr lang="fa-IR" sz="2400" b="1" dirty="0">
                <a:solidFill>
                  <a:srgbClr val="FF0000"/>
                </a:solidFill>
                <a:effectLst/>
                <a:latin typeface="Calibri" panose="020F0502020204030204" pitchFamily="34" charset="0"/>
                <a:ea typeface="Times New Roman" panose="02020603050405020304" pitchFamily="18" charset="0"/>
                <a:cs typeface="B Nazanin" panose="00000400000000000000" pitchFamily="2" charset="-78"/>
              </a:rPr>
              <a:t> تحلیل آماری داده ها </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پی برد.</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a:t>
            </a:r>
            <a:endPar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endParaRPr>
          </a:p>
          <a:p>
            <a:pPr algn="just" rtl="1"/>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_ </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در سال ۱۹۱۹ به دانشگاه ویسکانسین راه یافت.</a:t>
            </a:r>
            <a:endPar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endParaRPr>
          </a:p>
          <a:p>
            <a:pPr algn="just" rtl="1"/>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_ یکی از مشکلات راجرز </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زخم اثنی عشر</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بود که</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او را برای مدتی از دانشگاه باز داشت.</a:t>
            </a:r>
            <a:endPar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endParaRPr>
          </a:p>
          <a:p>
            <a:pPr algn="just" rtl="1"/>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راجرز در ۱۹۲۴ به دریافت درجه لیسانس تاریخ نایل آمده و در همین سال نیز ازدواج کرد. </a:t>
            </a:r>
            <a:endPar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endParaRPr>
          </a:p>
          <a:p>
            <a:pPr algn="just" rtl="1"/>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_ راجرز </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دو فرزند به نام های ناتالی و دیوید </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داشت</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دخترش گاهی اوقات او را در انجام طرح های پژوهشی یاری می کرد</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و</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پسرش به حرفه پزشکی</a:t>
            </a:r>
            <a:r>
              <a:rPr lang="fa-IR"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4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روی آورد.</a:t>
            </a:r>
            <a:endParaRPr lang="fa-IR" sz="2400" dirty="0">
              <a:solidFill>
                <a:srgbClr val="FFFFFF"/>
              </a:solidFill>
            </a:endParaRPr>
          </a:p>
        </p:txBody>
      </p:sp>
    </p:spTree>
    <p:extLst>
      <p:ext uri="{BB962C8B-B14F-4D97-AF65-F5344CB8AC3E}">
        <p14:creationId xmlns:p14="http://schemas.microsoft.com/office/powerpoint/2010/main" val="2893890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24"/>
          <p:cNvSpPr/>
          <p:nvPr/>
        </p:nvSpPr>
        <p:spPr>
          <a:xfrm rot="-1681470">
            <a:off x="7728762" y="4382831"/>
            <a:ext cx="1192192" cy="102461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947" name="Google Shape;947;p24"/>
          <p:cNvSpPr/>
          <p:nvPr/>
        </p:nvSpPr>
        <p:spPr>
          <a:xfrm rot="1441053">
            <a:off x="7727099" y="3325902"/>
            <a:ext cx="1195517" cy="1018544"/>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948" name="Google Shape;948;p24"/>
          <p:cNvSpPr/>
          <p:nvPr/>
        </p:nvSpPr>
        <p:spPr>
          <a:xfrm rot="4060834">
            <a:off x="7730186" y="2319791"/>
            <a:ext cx="1162099" cy="104582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24"/>
          <p:cNvSpPr/>
          <p:nvPr/>
        </p:nvSpPr>
        <p:spPr>
          <a:xfrm rot="5400000">
            <a:off x="7739519" y="1144592"/>
            <a:ext cx="1154249" cy="1103695"/>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24"/>
          <p:cNvSpPr txBox="1">
            <a:spLocks noGrp="1"/>
          </p:cNvSpPr>
          <p:nvPr>
            <p:ph type="body" idx="1"/>
          </p:nvPr>
        </p:nvSpPr>
        <p:spPr>
          <a:xfrm>
            <a:off x="2811478" y="1392942"/>
            <a:ext cx="4953316" cy="553946"/>
          </a:xfrm>
          <a:prstGeom prst="rect">
            <a:avLst/>
          </a:prstGeom>
        </p:spPr>
        <p:txBody>
          <a:bodyPr spcFirstLastPara="1" wrap="square" lIns="121900" tIns="121900" rIns="121900" bIns="121900" anchor="t" anchorCtr="0">
            <a:noAutofit/>
          </a:bodyPr>
          <a:lstStyle/>
          <a:p>
            <a:pPr marL="0" lvl="0" indent="0" algn="r" rtl="1">
              <a:lnSpc>
                <a:spcPct val="100000"/>
              </a:lnSpc>
              <a:spcBef>
                <a:spcPts val="0"/>
              </a:spcBef>
              <a:spcAft>
                <a:spcPts val="2100"/>
              </a:spcAft>
              <a:buNone/>
            </a:pPr>
            <a:r>
              <a:rPr lang="ar-SA" sz="2800" dirty="0">
                <a:ln w="0"/>
                <a:solidFill>
                  <a:schemeClr val="tx1"/>
                </a:solidFill>
                <a:latin typeface="Shabnam" panose="020B0603030804020204" pitchFamily="34" charset="-78"/>
                <a:ea typeface="Times New Roman" panose="02020603050405020304" pitchFamily="18" charset="0"/>
                <a:cs typeface="Shabnam" panose="020B0603030804020204" pitchFamily="34" charset="-78"/>
              </a:rPr>
              <a:t>خود و </a:t>
            </a:r>
            <a:r>
              <a:rPr lang="ar-SA" sz="2800" dirty="0">
                <a:ln w="0"/>
                <a:solidFill>
                  <a:schemeClr val="tx1"/>
                </a:solidFill>
                <a:latin typeface="Shabnam" panose="020B0603030804020204" pitchFamily="34" charset="-78"/>
                <a:cs typeface="Shabnam" panose="020B0603030804020204" pitchFamily="34" charset="-78"/>
              </a:rPr>
              <a:t>گرایش </a:t>
            </a:r>
            <a:r>
              <a:rPr lang="ar-SA" sz="2800" dirty="0">
                <a:ln w="0"/>
                <a:solidFill>
                  <a:schemeClr val="tx1"/>
                </a:solidFill>
                <a:latin typeface="Shabnam" panose="020B0603030804020204" pitchFamily="34" charset="-78"/>
                <a:ea typeface="Times New Roman" panose="02020603050405020304" pitchFamily="18" charset="0"/>
                <a:cs typeface="Shabnam" panose="020B0603030804020204" pitchFamily="34" charset="-78"/>
              </a:rPr>
              <a:t>شکوفایی </a:t>
            </a:r>
            <a:endParaRPr sz="1600" b="1" dirty="0">
              <a:latin typeface="Shabnam" panose="020B0603030804020204" pitchFamily="34" charset="-78"/>
              <a:cs typeface="Shabnam" panose="020B0603030804020204" pitchFamily="34" charset="-78"/>
            </a:endParaRPr>
          </a:p>
        </p:txBody>
      </p:sp>
      <p:sp>
        <p:nvSpPr>
          <p:cNvPr id="955" name="Google Shape;955;p24"/>
          <p:cNvSpPr txBox="1">
            <a:spLocks noGrp="1"/>
          </p:cNvSpPr>
          <p:nvPr>
            <p:ph type="title" idx="5"/>
          </p:nvPr>
        </p:nvSpPr>
        <p:spPr>
          <a:xfrm>
            <a:off x="7211107" y="1324274"/>
            <a:ext cx="2227500" cy="451500"/>
          </a:xfrm>
          <a:prstGeom prst="rect">
            <a:avLst/>
          </a:prstGeom>
        </p:spPr>
        <p:txBody>
          <a:bodyPr spcFirstLastPara="1" wrap="square" lIns="121900" tIns="121900" rIns="121900" bIns="121900" anchor="t" anchorCtr="0">
            <a:noAutofit/>
          </a:bodyPr>
          <a:lstStyle/>
          <a:p>
            <a:pPr marL="0" lvl="0" indent="0" algn="ctr" rtl="1">
              <a:spcBef>
                <a:spcPts val="0"/>
              </a:spcBef>
              <a:spcAft>
                <a:spcPts val="0"/>
              </a:spcAft>
              <a:buNone/>
            </a:pPr>
            <a:r>
              <a:rPr lang="en" dirty="0"/>
              <a:t>1</a:t>
            </a:r>
            <a:endParaRPr dirty="0"/>
          </a:p>
        </p:txBody>
      </p:sp>
      <p:sp>
        <p:nvSpPr>
          <p:cNvPr id="956" name="Google Shape;956;p24"/>
          <p:cNvSpPr txBox="1">
            <a:spLocks noGrp="1"/>
          </p:cNvSpPr>
          <p:nvPr>
            <p:ph type="title" idx="6"/>
          </p:nvPr>
        </p:nvSpPr>
        <p:spPr>
          <a:xfrm>
            <a:off x="7197485" y="2469499"/>
            <a:ext cx="2227500" cy="451500"/>
          </a:xfrm>
          <a:prstGeom prst="rect">
            <a:avLst/>
          </a:prstGeom>
        </p:spPr>
        <p:txBody>
          <a:bodyPr spcFirstLastPara="1" wrap="square" lIns="121900" tIns="121900" rIns="121900" bIns="121900" anchor="t" anchorCtr="0">
            <a:noAutofit/>
          </a:bodyPr>
          <a:lstStyle/>
          <a:p>
            <a:pPr marL="0" lvl="0" indent="0" algn="ctr" rtl="1">
              <a:spcBef>
                <a:spcPts val="0"/>
              </a:spcBef>
              <a:spcAft>
                <a:spcPts val="0"/>
              </a:spcAft>
              <a:buNone/>
            </a:pPr>
            <a:r>
              <a:rPr lang="en" dirty="0"/>
              <a:t>2</a:t>
            </a:r>
            <a:endParaRPr dirty="0"/>
          </a:p>
        </p:txBody>
      </p:sp>
      <p:sp>
        <p:nvSpPr>
          <p:cNvPr id="957" name="Google Shape;957;p24"/>
          <p:cNvSpPr txBox="1">
            <a:spLocks noGrp="1"/>
          </p:cNvSpPr>
          <p:nvPr>
            <p:ph type="title" idx="7"/>
          </p:nvPr>
        </p:nvSpPr>
        <p:spPr>
          <a:xfrm>
            <a:off x="7215843" y="3472684"/>
            <a:ext cx="2227500" cy="451500"/>
          </a:xfrm>
          <a:prstGeom prst="rect">
            <a:avLst/>
          </a:prstGeom>
        </p:spPr>
        <p:txBody>
          <a:bodyPr spcFirstLastPara="1" wrap="square" lIns="121900" tIns="121900" rIns="121900" bIns="121900" anchor="t" anchorCtr="0">
            <a:noAutofit/>
          </a:bodyPr>
          <a:lstStyle/>
          <a:p>
            <a:pPr marL="0" lvl="0" indent="0" algn="ctr" rtl="1">
              <a:spcBef>
                <a:spcPts val="0"/>
              </a:spcBef>
              <a:spcAft>
                <a:spcPts val="0"/>
              </a:spcAft>
              <a:buNone/>
            </a:pPr>
            <a:r>
              <a:rPr lang="en" dirty="0"/>
              <a:t>3</a:t>
            </a:r>
            <a:endParaRPr dirty="0"/>
          </a:p>
        </p:txBody>
      </p:sp>
      <p:sp>
        <p:nvSpPr>
          <p:cNvPr id="958" name="Google Shape;958;p24"/>
          <p:cNvSpPr txBox="1">
            <a:spLocks noGrp="1"/>
          </p:cNvSpPr>
          <p:nvPr>
            <p:ph type="title" idx="8"/>
          </p:nvPr>
        </p:nvSpPr>
        <p:spPr>
          <a:xfrm>
            <a:off x="7176951" y="4491845"/>
            <a:ext cx="2227500" cy="451500"/>
          </a:xfrm>
          <a:prstGeom prst="rect">
            <a:avLst/>
          </a:prstGeom>
        </p:spPr>
        <p:txBody>
          <a:bodyPr spcFirstLastPara="1" wrap="square" lIns="121900" tIns="121900" rIns="121900" bIns="121900" anchor="t" anchorCtr="0">
            <a:noAutofit/>
          </a:bodyPr>
          <a:lstStyle/>
          <a:p>
            <a:pPr marL="0" lvl="0" indent="0" algn="ctr" rtl="1">
              <a:spcBef>
                <a:spcPts val="0"/>
              </a:spcBef>
              <a:spcAft>
                <a:spcPts val="0"/>
              </a:spcAft>
              <a:buNone/>
            </a:pPr>
            <a:r>
              <a:rPr lang="en" dirty="0"/>
              <a:t>4</a:t>
            </a:r>
            <a:endParaRPr dirty="0"/>
          </a:p>
        </p:txBody>
      </p:sp>
      <p:sp>
        <p:nvSpPr>
          <p:cNvPr id="21" name="Google Shape;950;p24">
            <a:extLst>
              <a:ext uri="{FF2B5EF4-FFF2-40B4-BE49-F238E27FC236}">
                <a16:creationId xmlns:a16="http://schemas.microsoft.com/office/drawing/2014/main" id="{9986F1AF-16A6-5B54-8171-C1AFEAC75B44}"/>
              </a:ext>
            </a:extLst>
          </p:cNvPr>
          <p:cNvSpPr txBox="1">
            <a:spLocks/>
          </p:cNvSpPr>
          <p:nvPr/>
        </p:nvSpPr>
        <p:spPr>
          <a:xfrm>
            <a:off x="5617812" y="2469499"/>
            <a:ext cx="2163866" cy="7541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indent="0" algn="r" rtl="1">
              <a:lnSpc>
                <a:spcPct val="100000"/>
              </a:lnSpc>
              <a:spcAft>
                <a:spcPts val="2100"/>
              </a:spcAft>
              <a:buFont typeface="Roboto"/>
              <a:buNone/>
            </a:pPr>
            <a:r>
              <a:rPr lang="ar-SA" sz="2800" dirty="0">
                <a:ln w="0"/>
                <a:solidFill>
                  <a:schemeClr val="tx1"/>
                </a:solidFill>
                <a:latin typeface="Shabnam" panose="020B0603030804020204" pitchFamily="34" charset="-78"/>
                <a:ea typeface="Times New Roman" panose="02020603050405020304" pitchFamily="18" charset="0"/>
                <a:cs typeface="Shabnam" panose="020B0603030804020204" pitchFamily="34" charset="-78"/>
              </a:rPr>
              <a:t>دنیای</a:t>
            </a:r>
            <a:r>
              <a:rPr lang="ar-SA" sz="3200" dirty="0">
                <a:ln w="0"/>
                <a:solidFill>
                  <a:schemeClr val="tx1"/>
                </a:solidFill>
                <a:effectLst>
                  <a:outerShdw blurRad="38100" dist="19050" dir="2700000" algn="tl" rotWithShape="0">
                    <a:schemeClr val="dk1">
                      <a:alpha val="40000"/>
                    </a:schemeClr>
                  </a:outerShdw>
                </a:effectLst>
                <a:latin typeface="Shabnam" panose="020B0603030804020204" pitchFamily="34" charset="-78"/>
                <a:ea typeface="Times New Roman" panose="02020603050405020304" pitchFamily="18" charset="0"/>
                <a:cs typeface="Shabnam" panose="020B0603030804020204" pitchFamily="34" charset="-78"/>
              </a:rPr>
              <a:t> </a:t>
            </a:r>
            <a:r>
              <a:rPr lang="ar-SA" sz="2800" b="1" dirty="0">
                <a:ln w="0"/>
                <a:solidFill>
                  <a:schemeClr val="tx1"/>
                </a:solidFill>
                <a:latin typeface="Shabnam" panose="020B0603030804020204" pitchFamily="34" charset="-78"/>
                <a:ea typeface="Times New Roman" panose="02020603050405020304" pitchFamily="18" charset="0"/>
                <a:cs typeface="Shabnam" panose="020B0603030804020204" pitchFamily="34" charset="-78"/>
              </a:rPr>
              <a:t>تجربی</a:t>
            </a:r>
            <a:endParaRPr lang="fa-IR" sz="1600" b="1" dirty="0">
              <a:latin typeface="Shabnam" panose="020B0603030804020204" pitchFamily="34" charset="-78"/>
              <a:cs typeface="Shabnam" panose="020B0603030804020204" pitchFamily="34" charset="-78"/>
            </a:endParaRPr>
          </a:p>
        </p:txBody>
      </p:sp>
      <p:sp>
        <p:nvSpPr>
          <p:cNvPr id="22" name="Google Shape;950;p24">
            <a:extLst>
              <a:ext uri="{FF2B5EF4-FFF2-40B4-BE49-F238E27FC236}">
                <a16:creationId xmlns:a16="http://schemas.microsoft.com/office/drawing/2014/main" id="{29A556D6-AC14-A6E2-5EA7-FC8EAADB2D18}"/>
              </a:ext>
            </a:extLst>
          </p:cNvPr>
          <p:cNvSpPr txBox="1">
            <a:spLocks/>
          </p:cNvSpPr>
          <p:nvPr/>
        </p:nvSpPr>
        <p:spPr>
          <a:xfrm>
            <a:off x="5459023" y="3472684"/>
            <a:ext cx="2244423" cy="5415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indent="0" algn="r" rtl="1">
              <a:lnSpc>
                <a:spcPct val="100000"/>
              </a:lnSpc>
              <a:spcAft>
                <a:spcPts val="2100"/>
              </a:spcAft>
              <a:buNone/>
            </a:pPr>
            <a:r>
              <a:rPr lang="fa-IR" sz="2800" dirty="0">
                <a:ln w="0"/>
                <a:solidFill>
                  <a:schemeClr val="tx1"/>
                </a:solidFill>
                <a:latin typeface="Shabnam" panose="020B0603030804020204" pitchFamily="34" charset="-78"/>
                <a:cs typeface="Shabnam" panose="020B0603030804020204" pitchFamily="34" charset="-78"/>
              </a:rPr>
              <a:t>توجه مثبت</a:t>
            </a:r>
          </a:p>
        </p:txBody>
      </p:sp>
      <p:sp>
        <p:nvSpPr>
          <p:cNvPr id="23" name="Google Shape;950;p24">
            <a:extLst>
              <a:ext uri="{FF2B5EF4-FFF2-40B4-BE49-F238E27FC236}">
                <a16:creationId xmlns:a16="http://schemas.microsoft.com/office/drawing/2014/main" id="{D86ED8FC-8FE0-4387-32D3-6B550742921E}"/>
              </a:ext>
            </a:extLst>
          </p:cNvPr>
          <p:cNvSpPr txBox="1">
            <a:spLocks/>
          </p:cNvSpPr>
          <p:nvPr/>
        </p:nvSpPr>
        <p:spPr>
          <a:xfrm>
            <a:off x="5600929" y="4466857"/>
            <a:ext cx="2163866" cy="61129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indent="0" algn="r" rtl="1">
              <a:lnSpc>
                <a:spcPct val="100000"/>
              </a:lnSpc>
              <a:spcAft>
                <a:spcPts val="2100"/>
              </a:spcAft>
              <a:buNone/>
            </a:pPr>
            <a:r>
              <a:rPr lang="fa-IR" sz="2800" dirty="0">
                <a:ln w="0"/>
                <a:solidFill>
                  <a:schemeClr val="tx1"/>
                </a:solidFill>
                <a:latin typeface="Shabnam" panose="020B0603030804020204" pitchFamily="34" charset="-78"/>
                <a:cs typeface="Shabnam" panose="020B0603030804020204" pitchFamily="34" charset="-78"/>
              </a:rPr>
              <a:t>شرایط ارزش</a:t>
            </a:r>
          </a:p>
        </p:txBody>
      </p:sp>
      <p:sp>
        <p:nvSpPr>
          <p:cNvPr id="24" name="Google Shape;1165;p41">
            <a:extLst>
              <a:ext uri="{FF2B5EF4-FFF2-40B4-BE49-F238E27FC236}">
                <a16:creationId xmlns:a16="http://schemas.microsoft.com/office/drawing/2014/main" id="{132A33C2-3C49-A5B9-49A3-BF67A9112D79}"/>
              </a:ext>
            </a:extLst>
          </p:cNvPr>
          <p:cNvSpPr/>
          <p:nvPr/>
        </p:nvSpPr>
        <p:spPr>
          <a:xfrm>
            <a:off x="1403008" y="-30028"/>
            <a:ext cx="2076516" cy="1890282"/>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2"/>
              </a:gs>
              <a:gs pos="100000">
                <a:schemeClr val="accent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25" name="Google Shape;1215;p41">
            <a:extLst>
              <a:ext uri="{FF2B5EF4-FFF2-40B4-BE49-F238E27FC236}">
                <a16:creationId xmlns:a16="http://schemas.microsoft.com/office/drawing/2014/main" id="{2E29EC26-75F5-4424-2620-59B68DECDA03}"/>
              </a:ext>
            </a:extLst>
          </p:cNvPr>
          <p:cNvSpPr/>
          <p:nvPr/>
        </p:nvSpPr>
        <p:spPr>
          <a:xfrm rot="2938533">
            <a:off x="890661" y="624156"/>
            <a:ext cx="2077449" cy="188838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26" name="Google Shape;1216;p41">
            <a:extLst>
              <a:ext uri="{FF2B5EF4-FFF2-40B4-BE49-F238E27FC236}">
                <a16:creationId xmlns:a16="http://schemas.microsoft.com/office/drawing/2014/main" id="{05AC85A6-2840-6877-1602-BA282714675D}"/>
              </a:ext>
            </a:extLst>
          </p:cNvPr>
          <p:cNvSpPr/>
          <p:nvPr/>
        </p:nvSpPr>
        <p:spPr>
          <a:xfrm rot="2938533">
            <a:off x="-29374" y="43228"/>
            <a:ext cx="2077449" cy="188838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2"/>
              </a:gs>
              <a:gs pos="100000">
                <a:schemeClr val="accent3"/>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27" name="TextBox 26">
            <a:extLst>
              <a:ext uri="{FF2B5EF4-FFF2-40B4-BE49-F238E27FC236}">
                <a16:creationId xmlns:a16="http://schemas.microsoft.com/office/drawing/2014/main" id="{11D4016C-AFC7-42F1-8DFF-FD9055D96707}"/>
              </a:ext>
            </a:extLst>
          </p:cNvPr>
          <p:cNvSpPr txBox="1"/>
          <p:nvPr/>
        </p:nvSpPr>
        <p:spPr>
          <a:xfrm>
            <a:off x="3208613" y="375137"/>
            <a:ext cx="5807025" cy="586314"/>
          </a:xfrm>
          <a:prstGeom prst="rect">
            <a:avLst/>
          </a:prstGeom>
          <a:noFill/>
        </p:spPr>
        <p:txBody>
          <a:bodyPr wrap="square">
            <a:spAutoFit/>
          </a:bodyPr>
          <a:lstStyle/>
          <a:p>
            <a:pPr marL="0" marR="0" algn="just" rtl="1">
              <a:lnSpc>
                <a:spcPct val="107000"/>
              </a:lnSpc>
              <a:spcBef>
                <a:spcPts val="0"/>
              </a:spcBef>
              <a:spcAft>
                <a:spcPts val="800"/>
              </a:spcAft>
            </a:pPr>
            <a:r>
              <a:rPr lang="ar-SA" sz="3000" dirty="0">
                <a:ln w="0"/>
                <a:solidFill>
                  <a:schemeClr val="accent1"/>
                </a:solidFill>
                <a:latin typeface="IRAN Rounded" panose="020B0606030804020204" pitchFamily="34" charset="-78"/>
                <a:ea typeface="Times New Roman" panose="02020603050405020304" pitchFamily="18" charset="0"/>
                <a:cs typeface="IRAN Rounded" panose="020B0606030804020204" pitchFamily="34" charset="-78"/>
              </a:rPr>
              <a:t>نظریه فردمدار</a:t>
            </a:r>
            <a:r>
              <a:rPr lang="fa-IR" sz="3000" dirty="0">
                <a:ln w="0"/>
                <a:solidFill>
                  <a:schemeClr val="accent1"/>
                </a:solidFill>
                <a:latin typeface="IRAN Rounded" panose="020B0606030804020204" pitchFamily="34" charset="-78"/>
                <a:ea typeface="Times New Roman" panose="02020603050405020304" pitchFamily="18" charset="0"/>
                <a:cs typeface="IRAN Rounded" panose="020B0606030804020204" pitchFamily="34" charset="-78"/>
              </a:rPr>
              <a:t> </a:t>
            </a:r>
            <a:r>
              <a:rPr lang="ar-SA" sz="3000" dirty="0">
                <a:ln w="0"/>
                <a:solidFill>
                  <a:schemeClr val="accent1"/>
                </a:solidFill>
                <a:latin typeface="IRAN Rounded" panose="020B0606030804020204" pitchFamily="34" charset="-78"/>
                <a:ea typeface="Times New Roman" panose="02020603050405020304" pitchFamily="18" charset="0"/>
                <a:cs typeface="IRAN Rounded" panose="020B0606030804020204" pitchFamily="34" charset="-78"/>
              </a:rPr>
              <a:t>«درمان مراجعه محور»</a:t>
            </a:r>
            <a:endParaRPr lang="en-US" sz="3000" dirty="0">
              <a:ln w="0"/>
              <a:solidFill>
                <a:schemeClr val="accent1"/>
              </a:solidFill>
              <a:latin typeface="IRAN Rounded" panose="020B0606030804020204" pitchFamily="34" charset="-78"/>
              <a:ea typeface="Times New Roman" panose="02020603050405020304" pitchFamily="18" charset="0"/>
              <a:cs typeface="IRAN Rounded" panose="020B0606030804020204" pitchFamily="34" charset="-78"/>
            </a:endParaRPr>
          </a:p>
        </p:txBody>
      </p:sp>
      <p:sp>
        <p:nvSpPr>
          <p:cNvPr id="34" name="Google Shape;1216;p41">
            <a:extLst>
              <a:ext uri="{FF2B5EF4-FFF2-40B4-BE49-F238E27FC236}">
                <a16:creationId xmlns:a16="http://schemas.microsoft.com/office/drawing/2014/main" id="{66B78A1B-2A56-4DDE-8D0E-22EE8BB814C5}"/>
              </a:ext>
            </a:extLst>
          </p:cNvPr>
          <p:cNvSpPr/>
          <p:nvPr/>
        </p:nvSpPr>
        <p:spPr>
          <a:xfrm rot="2938533">
            <a:off x="7763047" y="5302056"/>
            <a:ext cx="1055310" cy="1060495"/>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2"/>
              </a:gs>
              <a:gs pos="100000">
                <a:schemeClr val="accent3"/>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rgbClr val="FFFFFF"/>
              </a:solidFill>
              <a:latin typeface="Calibri"/>
              <a:ea typeface="Calibri"/>
              <a:cs typeface="Calibri"/>
              <a:sym typeface="Calibri"/>
            </a:endParaRPr>
          </a:p>
        </p:txBody>
      </p:sp>
      <p:sp>
        <p:nvSpPr>
          <p:cNvPr id="33" name="Google Shape;958;p24">
            <a:extLst>
              <a:ext uri="{FF2B5EF4-FFF2-40B4-BE49-F238E27FC236}">
                <a16:creationId xmlns:a16="http://schemas.microsoft.com/office/drawing/2014/main" id="{2F94E6AD-12F3-497C-8D0C-4CF854D228BE}"/>
              </a:ext>
            </a:extLst>
          </p:cNvPr>
          <p:cNvSpPr txBox="1">
            <a:spLocks/>
          </p:cNvSpPr>
          <p:nvPr/>
        </p:nvSpPr>
        <p:spPr>
          <a:xfrm>
            <a:off x="7176951" y="5473121"/>
            <a:ext cx="2227500" cy="451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3500"/>
              <a:buFont typeface="Aldrich"/>
              <a:buNone/>
              <a:defRPr sz="3500" b="0" i="0" u="none" strike="noStrike" cap="none">
                <a:solidFill>
                  <a:srgbClr val="FFFFFF"/>
                </a:solidFill>
                <a:latin typeface="Fjalla One"/>
                <a:ea typeface="Fjalla One"/>
                <a:cs typeface="Fjalla One"/>
                <a:sym typeface="Fjalla One"/>
              </a:defRPr>
            </a:lvl1pPr>
            <a:lvl2pPr marR="0" lvl="1" algn="ctr" rtl="0">
              <a:lnSpc>
                <a:spcPct val="100000"/>
              </a:lnSpc>
              <a:spcBef>
                <a:spcPts val="0"/>
              </a:spcBef>
              <a:spcAft>
                <a:spcPts val="0"/>
              </a:spcAft>
              <a:buClr>
                <a:schemeClr val="dk1"/>
              </a:buClr>
              <a:buSzPts val="3500"/>
              <a:buFont typeface="Abril Fatface"/>
              <a:buNone/>
              <a:defRPr sz="3500" b="0" i="0" u="none" strike="noStrike" cap="none">
                <a:solidFill>
                  <a:schemeClr val="dk1"/>
                </a:solidFill>
                <a:latin typeface="Abril Fatface"/>
                <a:ea typeface="Abril Fatface"/>
                <a:cs typeface="Abril Fatface"/>
                <a:sym typeface="Abril Fatface"/>
              </a:defRPr>
            </a:lvl2pPr>
            <a:lvl3pPr marR="0" lvl="2" algn="ctr" rtl="0">
              <a:lnSpc>
                <a:spcPct val="100000"/>
              </a:lnSpc>
              <a:spcBef>
                <a:spcPts val="0"/>
              </a:spcBef>
              <a:spcAft>
                <a:spcPts val="0"/>
              </a:spcAft>
              <a:buClr>
                <a:schemeClr val="dk1"/>
              </a:buClr>
              <a:buSzPts val="3500"/>
              <a:buFont typeface="Abril Fatface"/>
              <a:buNone/>
              <a:defRPr sz="3500" b="0" i="0" u="none" strike="noStrike" cap="none">
                <a:solidFill>
                  <a:schemeClr val="dk1"/>
                </a:solidFill>
                <a:latin typeface="Abril Fatface"/>
                <a:ea typeface="Abril Fatface"/>
                <a:cs typeface="Abril Fatface"/>
                <a:sym typeface="Abril Fatface"/>
              </a:defRPr>
            </a:lvl3pPr>
            <a:lvl4pPr marR="0" lvl="3" algn="ctr" rtl="0">
              <a:lnSpc>
                <a:spcPct val="100000"/>
              </a:lnSpc>
              <a:spcBef>
                <a:spcPts val="0"/>
              </a:spcBef>
              <a:spcAft>
                <a:spcPts val="0"/>
              </a:spcAft>
              <a:buClr>
                <a:schemeClr val="dk1"/>
              </a:buClr>
              <a:buSzPts val="3500"/>
              <a:buFont typeface="Abril Fatface"/>
              <a:buNone/>
              <a:defRPr sz="3500" b="0" i="0" u="none" strike="noStrike" cap="none">
                <a:solidFill>
                  <a:schemeClr val="dk1"/>
                </a:solidFill>
                <a:latin typeface="Abril Fatface"/>
                <a:ea typeface="Abril Fatface"/>
                <a:cs typeface="Abril Fatface"/>
                <a:sym typeface="Abril Fatface"/>
              </a:defRPr>
            </a:lvl4pPr>
            <a:lvl5pPr marR="0" lvl="4" algn="ctr" rtl="0">
              <a:lnSpc>
                <a:spcPct val="100000"/>
              </a:lnSpc>
              <a:spcBef>
                <a:spcPts val="0"/>
              </a:spcBef>
              <a:spcAft>
                <a:spcPts val="0"/>
              </a:spcAft>
              <a:buClr>
                <a:schemeClr val="dk1"/>
              </a:buClr>
              <a:buSzPts val="3500"/>
              <a:buFont typeface="Abril Fatface"/>
              <a:buNone/>
              <a:defRPr sz="3500" b="0" i="0" u="none" strike="noStrike" cap="none">
                <a:solidFill>
                  <a:schemeClr val="dk1"/>
                </a:solidFill>
                <a:latin typeface="Abril Fatface"/>
                <a:ea typeface="Abril Fatface"/>
                <a:cs typeface="Abril Fatface"/>
                <a:sym typeface="Abril Fatface"/>
              </a:defRPr>
            </a:lvl5pPr>
            <a:lvl6pPr marR="0" lvl="5" algn="ctr" rtl="0">
              <a:lnSpc>
                <a:spcPct val="100000"/>
              </a:lnSpc>
              <a:spcBef>
                <a:spcPts val="0"/>
              </a:spcBef>
              <a:spcAft>
                <a:spcPts val="0"/>
              </a:spcAft>
              <a:buClr>
                <a:schemeClr val="dk1"/>
              </a:buClr>
              <a:buSzPts val="3500"/>
              <a:buFont typeface="Abril Fatface"/>
              <a:buNone/>
              <a:defRPr sz="3500" b="0" i="0" u="none" strike="noStrike" cap="none">
                <a:solidFill>
                  <a:schemeClr val="dk1"/>
                </a:solidFill>
                <a:latin typeface="Abril Fatface"/>
                <a:ea typeface="Abril Fatface"/>
                <a:cs typeface="Abril Fatface"/>
                <a:sym typeface="Abril Fatface"/>
              </a:defRPr>
            </a:lvl6pPr>
            <a:lvl7pPr marR="0" lvl="6" algn="ctr" rtl="0">
              <a:lnSpc>
                <a:spcPct val="100000"/>
              </a:lnSpc>
              <a:spcBef>
                <a:spcPts val="0"/>
              </a:spcBef>
              <a:spcAft>
                <a:spcPts val="0"/>
              </a:spcAft>
              <a:buClr>
                <a:schemeClr val="dk1"/>
              </a:buClr>
              <a:buSzPts val="3500"/>
              <a:buFont typeface="Abril Fatface"/>
              <a:buNone/>
              <a:defRPr sz="3500" b="0" i="0" u="none" strike="noStrike" cap="none">
                <a:solidFill>
                  <a:schemeClr val="dk1"/>
                </a:solidFill>
                <a:latin typeface="Abril Fatface"/>
                <a:ea typeface="Abril Fatface"/>
                <a:cs typeface="Abril Fatface"/>
                <a:sym typeface="Abril Fatface"/>
              </a:defRPr>
            </a:lvl7pPr>
            <a:lvl8pPr marR="0" lvl="7" algn="ctr" rtl="0">
              <a:lnSpc>
                <a:spcPct val="100000"/>
              </a:lnSpc>
              <a:spcBef>
                <a:spcPts val="0"/>
              </a:spcBef>
              <a:spcAft>
                <a:spcPts val="0"/>
              </a:spcAft>
              <a:buClr>
                <a:schemeClr val="dk1"/>
              </a:buClr>
              <a:buSzPts val="3500"/>
              <a:buFont typeface="Abril Fatface"/>
              <a:buNone/>
              <a:defRPr sz="3500" b="0" i="0" u="none" strike="noStrike" cap="none">
                <a:solidFill>
                  <a:schemeClr val="dk1"/>
                </a:solidFill>
                <a:latin typeface="Abril Fatface"/>
                <a:ea typeface="Abril Fatface"/>
                <a:cs typeface="Abril Fatface"/>
                <a:sym typeface="Abril Fatface"/>
              </a:defRPr>
            </a:lvl8pPr>
            <a:lvl9pPr marR="0" lvl="8" algn="ctr" rtl="0">
              <a:lnSpc>
                <a:spcPct val="100000"/>
              </a:lnSpc>
              <a:spcBef>
                <a:spcPts val="0"/>
              </a:spcBef>
              <a:spcAft>
                <a:spcPts val="0"/>
              </a:spcAft>
              <a:buClr>
                <a:schemeClr val="dk1"/>
              </a:buClr>
              <a:buSzPts val="3500"/>
              <a:buFont typeface="Abril Fatface"/>
              <a:buNone/>
              <a:defRPr sz="3500" b="0" i="0" u="none" strike="noStrike" cap="none">
                <a:solidFill>
                  <a:schemeClr val="dk1"/>
                </a:solidFill>
                <a:latin typeface="Abril Fatface"/>
                <a:ea typeface="Abril Fatface"/>
                <a:cs typeface="Abril Fatface"/>
                <a:sym typeface="Abril Fatface"/>
              </a:defRPr>
            </a:lvl9pPr>
          </a:lstStyle>
          <a:p>
            <a:pPr rtl="1"/>
            <a:r>
              <a:rPr lang="en" dirty="0"/>
              <a:t>5</a:t>
            </a:r>
          </a:p>
        </p:txBody>
      </p:sp>
      <p:sp>
        <p:nvSpPr>
          <p:cNvPr id="36" name="TextBox 35">
            <a:extLst>
              <a:ext uri="{FF2B5EF4-FFF2-40B4-BE49-F238E27FC236}">
                <a16:creationId xmlns:a16="http://schemas.microsoft.com/office/drawing/2014/main" id="{4185DC10-9032-40CD-9F51-548723E74295}"/>
              </a:ext>
            </a:extLst>
          </p:cNvPr>
          <p:cNvSpPr txBox="1"/>
          <p:nvPr/>
        </p:nvSpPr>
        <p:spPr>
          <a:xfrm>
            <a:off x="5831816" y="5570693"/>
            <a:ext cx="2132398" cy="523220"/>
          </a:xfrm>
          <a:prstGeom prst="rect">
            <a:avLst/>
          </a:prstGeom>
          <a:noFill/>
        </p:spPr>
        <p:txBody>
          <a:bodyPr wrap="square">
            <a:spAutoFit/>
          </a:bodyPr>
          <a:lstStyle/>
          <a:p>
            <a:r>
              <a:rPr lang="fa-IR" sz="2800" dirty="0">
                <a:ln w="0"/>
                <a:solidFill>
                  <a:schemeClr val="tx1"/>
                </a:solidFill>
                <a:latin typeface="Shabnam" panose="020B0603030804020204" pitchFamily="34" charset="-78"/>
                <a:ea typeface="Roboto"/>
                <a:cs typeface="Shabnam" panose="020B0603030804020204" pitchFamily="34" charset="-78"/>
                <a:sym typeface="Roboto"/>
              </a:rPr>
              <a:t>نا همخوانی</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CC24C87-A0B4-45E9-927F-8C1751471ECA}"/>
              </a:ext>
            </a:extLst>
          </p:cNvPr>
          <p:cNvCxnSpPr>
            <a:cxnSpLocks/>
          </p:cNvCxnSpPr>
          <p:nvPr/>
        </p:nvCxnSpPr>
        <p:spPr>
          <a:xfrm>
            <a:off x="10066484" y="1273414"/>
            <a:ext cx="1390261" cy="0"/>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B9EE81-A594-4430-8C6C-14F7E0B09A23}"/>
              </a:ext>
            </a:extLst>
          </p:cNvPr>
          <p:cNvSpPr txBox="1"/>
          <p:nvPr/>
        </p:nvSpPr>
        <p:spPr>
          <a:xfrm>
            <a:off x="640582" y="1959795"/>
            <a:ext cx="10910835" cy="3477875"/>
          </a:xfrm>
          <a:prstGeom prst="rect">
            <a:avLst/>
          </a:prstGeom>
          <a:noFill/>
        </p:spPr>
        <p:txBody>
          <a:bodyPr wrap="square">
            <a:spAutoFit/>
          </a:bodyPr>
          <a:lstStyle/>
          <a:p>
            <a:pPr algn="just" rtl="1"/>
            <a:r>
              <a:rPr lang="fa-IR" sz="2200" b="1" dirty="0">
                <a:solidFill>
                  <a:schemeClr val="accent2">
                    <a:lumMod val="60000"/>
                    <a:lumOff val="40000"/>
                  </a:schemeClr>
                </a:solidFill>
                <a:effectLst/>
                <a:latin typeface="Calibri" panose="020F0502020204030204" pitchFamily="34" charset="0"/>
                <a:ea typeface="Times New Roman" panose="02020603050405020304" pitchFamily="18" charset="0"/>
                <a:cs typeface="B Nazanin" panose="00000400000000000000" pitchFamily="2" charset="-78"/>
              </a:rPr>
              <a:t>*</a:t>
            </a:r>
            <a:r>
              <a:rPr lang="fa-IR"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اگر </a:t>
            </a:r>
            <a:r>
              <a:rPr lang="ar-SA"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مادر محبت خود نسبت به کودک را به رفتارهای مناسب خاصی مشروط کند، یعنی کودک تنها تحت شرایط</a:t>
            </a:r>
            <a:r>
              <a:rPr lang="fa-IR"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خاصی توجه مادر را دریافت کند، سعی می‌کند از رفتارهایی که عدم تایید مادر را در پی‌دارند، بپرهیزد. در این حالت، کودک نگرش مادر را درونی می‌کند و در صورت انجام چنین رفتارهایی، به همان شکل که مادر او را تنبیه می‌کرده، خود را تنبیه می‌کند. در واقع کودک خود را وقتی دوست خواهد داشت که رفتارهایش به شیوه‌ای باشد که تایید مادر را به همراه بیاورد. در نتیجه نمی‌تواند با آزادی کامل عمل کند و از رشد یا شکوفایی خود</a:t>
            </a:r>
            <a:r>
              <a:rPr lang="fa-IR"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a:t>
            </a:r>
            <a:r>
              <a:rPr lang="ar-SA"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 بازداشته می‌شود. </a:t>
            </a:r>
          </a:p>
          <a:p>
            <a:pPr algn="just" rtl="1"/>
            <a:r>
              <a:rPr lang="fa-IR" sz="2200" b="1" dirty="0">
                <a:solidFill>
                  <a:schemeClr val="tx2">
                    <a:lumMod val="60000"/>
                    <a:lumOff val="40000"/>
                  </a:schemeClr>
                </a:solidFill>
                <a:latin typeface="Calibri" panose="020F0502020204030204" pitchFamily="34" charset="0"/>
                <a:ea typeface="Times New Roman" panose="02020603050405020304" pitchFamily="18" charset="0"/>
                <a:cs typeface="B Nazanin" panose="00000400000000000000" pitchFamily="2" charset="-78"/>
              </a:rPr>
              <a:t>*</a:t>
            </a:r>
            <a:r>
              <a:rPr lang="fa-IR" sz="2200" b="1" dirty="0">
                <a:solidFill>
                  <a:srgbClr val="FFFFFF"/>
                </a:solidFill>
                <a:latin typeface="Calibri" panose="020F0502020204030204" pitchFamily="34" charset="0"/>
                <a:ea typeface="Times New Roman" panose="02020603050405020304" pitchFamily="18" charset="0"/>
                <a:cs typeface="B Nazanin" panose="00000400000000000000" pitchFamily="2" charset="-78"/>
              </a:rPr>
              <a:t> </a:t>
            </a:r>
            <a:r>
              <a:rPr lang="ar-SA"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به همین دلیل، راجرز معتقد بود که</a:t>
            </a:r>
            <a:r>
              <a:rPr lang="fa-IR"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a:t>
            </a:r>
          </a:p>
          <a:p>
            <a:pPr algn="just" rtl="1"/>
            <a:r>
              <a:rPr lang="ar-SA" sz="2200" b="1" dirty="0">
                <a:solidFill>
                  <a:schemeClr val="bg1">
                    <a:lumMod val="60000"/>
                    <a:lumOff val="40000"/>
                  </a:schemeClr>
                </a:solidFill>
                <a:effectLst/>
                <a:latin typeface="Calibri" panose="020F0502020204030204" pitchFamily="34" charset="0"/>
                <a:ea typeface="Times New Roman" panose="02020603050405020304" pitchFamily="18" charset="0"/>
                <a:cs typeface="B Nazanin" panose="00000400000000000000" pitchFamily="2" charset="-78"/>
              </a:rPr>
              <a:t>نخستین شرط لازم برای تحقق سلامت روانی، دریافت توجه مثبت غیرمشروط در دوره کودکی است. </a:t>
            </a:r>
            <a:r>
              <a:rPr lang="ar-SA"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rPr>
              <a:t>یعنی هنگامی که مادر محبت و پذیرش کامل خود را بدون توجه به رفتار کودک، به وی ابراز می‌کند.</a:t>
            </a:r>
            <a:endParaRPr lang="fa-IR" sz="2200" b="1" dirty="0">
              <a:solidFill>
                <a:srgbClr val="FFFFFF"/>
              </a:solidFill>
              <a:effectLst/>
              <a:latin typeface="Calibri" panose="020F0502020204030204" pitchFamily="34" charset="0"/>
              <a:ea typeface="Times New Roman" panose="02020603050405020304" pitchFamily="18" charset="0"/>
              <a:cs typeface="B Nazanin" panose="00000400000000000000" pitchFamily="2" charset="-78"/>
            </a:endParaRPr>
          </a:p>
          <a:p>
            <a:pPr algn="just" rtl="1"/>
            <a:r>
              <a:rPr lang="ar-SA" sz="2200" b="1" dirty="0">
                <a:solidFill>
                  <a:srgbClr val="00B0F0"/>
                </a:solidFill>
                <a:effectLst/>
                <a:latin typeface="Calibri" panose="020F0502020204030204" pitchFamily="34" charset="0"/>
                <a:ea typeface="Times New Roman" panose="02020603050405020304" pitchFamily="18" charset="0"/>
                <a:cs typeface="B Nazanin" panose="00000400000000000000" pitchFamily="2" charset="-78"/>
              </a:rPr>
              <a:t>به عقیده راجرز</a:t>
            </a:r>
            <a:r>
              <a:rPr lang="fa-IR" sz="2200" b="1" dirty="0">
                <a:solidFill>
                  <a:srgbClr val="00B0F0"/>
                </a:solidFill>
                <a:effectLst/>
                <a:latin typeface="Calibri" panose="020F0502020204030204" pitchFamily="34" charset="0"/>
                <a:ea typeface="Times New Roman" panose="02020603050405020304" pitchFamily="18" charset="0"/>
                <a:cs typeface="B Nazanin" panose="00000400000000000000" pitchFamily="2" charset="-78"/>
              </a:rPr>
              <a:t>:</a:t>
            </a:r>
            <a:r>
              <a:rPr lang="ar-SA" sz="2200" b="1" dirty="0">
                <a:solidFill>
                  <a:srgbClr val="00B0F0"/>
                </a:solidFill>
                <a:effectLst/>
                <a:latin typeface="Calibri" panose="020F0502020204030204" pitchFamily="34" charset="0"/>
                <a:ea typeface="Times New Roman" panose="02020603050405020304" pitchFamily="18" charset="0"/>
                <a:cs typeface="B Nazanin" panose="00000400000000000000" pitchFamily="2" charset="-78"/>
              </a:rPr>
              <a:t> تنها از راه</a:t>
            </a:r>
            <a:r>
              <a:rPr lang="fa-IR" sz="2200" b="1" dirty="0">
                <a:solidFill>
                  <a:srgbClr val="00B0F0"/>
                </a:solidFill>
                <a:effectLst/>
                <a:latin typeface="Calibri" panose="020F0502020204030204" pitchFamily="34" charset="0"/>
                <a:ea typeface="Times New Roman" panose="02020603050405020304" pitchFamily="18" charset="0"/>
                <a:cs typeface="B Nazanin" panose="00000400000000000000" pitchFamily="2" charset="-78"/>
              </a:rPr>
              <a:t> توجه مثبت غیر مشروط</a:t>
            </a:r>
            <a:r>
              <a:rPr lang="ar-SA" sz="2200" b="1" dirty="0">
                <a:solidFill>
                  <a:srgbClr val="00B0F0"/>
                </a:solidFill>
                <a:effectLst/>
                <a:latin typeface="Calibri" panose="020F0502020204030204" pitchFamily="34" charset="0"/>
                <a:ea typeface="Times New Roman" panose="02020603050405020304" pitchFamily="18" charset="0"/>
                <a:cs typeface="B Nazanin" panose="00000400000000000000" pitchFamily="2" charset="-78"/>
              </a:rPr>
              <a:t> است که می‌توان به وضعیت خودشکوفایی دست یافت. </a:t>
            </a:r>
          </a:p>
        </p:txBody>
      </p:sp>
      <p:sp>
        <p:nvSpPr>
          <p:cNvPr id="9" name="TextBox 8">
            <a:extLst>
              <a:ext uri="{FF2B5EF4-FFF2-40B4-BE49-F238E27FC236}">
                <a16:creationId xmlns:a16="http://schemas.microsoft.com/office/drawing/2014/main" id="{EFB2AF6B-6586-4053-BC01-32AFBE73CF32}"/>
              </a:ext>
            </a:extLst>
          </p:cNvPr>
          <p:cNvSpPr txBox="1"/>
          <p:nvPr/>
        </p:nvSpPr>
        <p:spPr>
          <a:xfrm>
            <a:off x="4161706" y="1409380"/>
            <a:ext cx="7389711" cy="523220"/>
          </a:xfrm>
          <a:prstGeom prst="rect">
            <a:avLst/>
          </a:prstGeom>
          <a:noFill/>
        </p:spPr>
        <p:txBody>
          <a:bodyPr wrap="square">
            <a:spAutoFit/>
          </a:bodyPr>
          <a:lstStyle/>
          <a:p>
            <a:pPr algn="just" rtl="1"/>
            <a:r>
              <a:rPr lang="ar-SA" sz="2800" b="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B Nazanin" panose="00000400000000000000" pitchFamily="2" charset="-78"/>
              </a:rPr>
              <a:t>توجه مثبت </a:t>
            </a:r>
            <a:r>
              <a:rPr lang="fa-IR" sz="2800" b="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B Nazanin" panose="00000400000000000000" pitchFamily="2" charset="-78"/>
              </a:rPr>
              <a:t>(</a:t>
            </a:r>
            <a:r>
              <a:rPr lang="ar-SA" sz="2800" b="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B Nazanin" panose="00000400000000000000" pitchFamily="2" charset="-78"/>
              </a:rPr>
              <a:t>مشروط</a:t>
            </a:r>
            <a:r>
              <a:rPr lang="fa-IR" sz="2800" b="1" dirty="0">
                <a:solidFill>
                  <a:srgbClr val="00B05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B Nazanin" panose="00000400000000000000" pitchFamily="2" charset="-78"/>
              </a:rPr>
              <a:t> یا نا مشروط)؟؟ </a:t>
            </a:r>
            <a:r>
              <a:rPr lang="fa-IR" sz="2000" b="1" dirty="0">
                <a:solidFill>
                  <a:schemeClr val="accent6">
                    <a:lumMod val="40000"/>
                    <a:lumOff val="6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B Nazanin" panose="00000400000000000000" pitchFamily="2" charset="-78"/>
              </a:rPr>
              <a:t>مسئله این است...</a:t>
            </a:r>
            <a:endParaRPr lang="fa-IR" sz="2800" b="1" dirty="0">
              <a:solidFill>
                <a:schemeClr val="accent6">
                  <a:lumMod val="40000"/>
                  <a:lumOff val="6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709999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lidesMania">
  <a:themeElements>
    <a:clrScheme name="Simple Light">
      <a:dk1>
        <a:srgbClr val="FFDD00"/>
      </a:dk1>
      <a:lt1>
        <a:srgbClr val="EE7203"/>
      </a:lt1>
      <a:dk2>
        <a:srgbClr val="E30613"/>
      </a:dk2>
      <a:lt2>
        <a:srgbClr val="E1177E"/>
      </a:lt2>
      <a:accent1>
        <a:srgbClr val="BD2184"/>
      </a:accent1>
      <a:accent2>
        <a:srgbClr val="97549C"/>
      </a:accent2>
      <a:accent3>
        <a:srgbClr val="5358A3"/>
      </a:accent3>
      <a:accent4>
        <a:srgbClr val="0095D4"/>
      </a:accent4>
      <a:accent5>
        <a:srgbClr val="00A779"/>
      </a:accent5>
      <a:accent6>
        <a:srgbClr val="98C21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485</Words>
  <Application>Microsoft Office PowerPoint</Application>
  <PresentationFormat>Widescreen</PresentationFormat>
  <Paragraphs>25</Paragraphs>
  <Slides>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Aldrich</vt:lpstr>
      <vt:lpstr>Shabnam</vt:lpstr>
      <vt:lpstr>Arial</vt:lpstr>
      <vt:lpstr>Roboto</vt:lpstr>
      <vt:lpstr>Abril Fatface</vt:lpstr>
      <vt:lpstr>Calibri</vt:lpstr>
      <vt:lpstr>IRAN Rounded</vt:lpstr>
      <vt:lpstr>Fjalla One</vt:lpstr>
      <vt:lpstr>SlidesMania</vt:lpstr>
      <vt:lpstr>PowerPoint Presentation</vt:lpstr>
      <vt:lpstr> </vt:lpstr>
      <vt:lpstr>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erfan gheysari</cp:lastModifiedBy>
  <cp:revision>98</cp:revision>
  <dcterms:modified xsi:type="dcterms:W3CDTF">2024-04-08T21:49:13Z</dcterms:modified>
</cp:coreProperties>
</file>